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4"/>
    <p:sldMasterId id="2147483667" r:id="rId5"/>
    <p:sldMasterId id="2147483692" r:id="rId6"/>
  </p:sldMasterIdLst>
  <p:notesMasterIdLst>
    <p:notesMasterId r:id="rId34"/>
  </p:notesMasterIdLst>
  <p:handoutMasterIdLst>
    <p:handoutMasterId r:id="rId35"/>
  </p:handoutMasterIdLst>
  <p:sldIdLst>
    <p:sldId id="265" r:id="rId7"/>
    <p:sldId id="5984" r:id="rId8"/>
    <p:sldId id="5983" r:id="rId9"/>
    <p:sldId id="5982" r:id="rId10"/>
    <p:sldId id="5981" r:id="rId11"/>
    <p:sldId id="5979" r:id="rId12"/>
    <p:sldId id="5977" r:id="rId13"/>
    <p:sldId id="5978" r:id="rId14"/>
    <p:sldId id="5976" r:id="rId15"/>
    <p:sldId id="5975" r:id="rId16"/>
    <p:sldId id="5973" r:id="rId17"/>
    <p:sldId id="5972" r:id="rId18"/>
    <p:sldId id="5971" r:id="rId19"/>
    <p:sldId id="5970" r:id="rId20"/>
    <p:sldId id="256" r:id="rId21"/>
    <p:sldId id="319" r:id="rId22"/>
    <p:sldId id="258" r:id="rId23"/>
    <p:sldId id="259" r:id="rId24"/>
    <p:sldId id="267" r:id="rId25"/>
    <p:sldId id="287" r:id="rId26"/>
    <p:sldId id="288" r:id="rId27"/>
    <p:sldId id="289" r:id="rId28"/>
    <p:sldId id="5986" r:id="rId29"/>
    <p:sldId id="315" r:id="rId30"/>
    <p:sldId id="317" r:id="rId31"/>
    <p:sldId id="5988" r:id="rId32"/>
    <p:sldId id="5957" r:id="rId33"/>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 Hart" initials="SH" lastIdx="0" clrIdx="0">
    <p:extLst>
      <p:ext uri="{19B8F6BF-5375-455C-9EA6-DF929625EA0E}">
        <p15:presenceInfo xmlns:p15="http://schemas.microsoft.com/office/powerpoint/2012/main" userId="Sandra Har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F2030"/>
    <a:srgbClr val="64666A"/>
    <a:srgbClr val="F4F4F4"/>
    <a:srgbClr val="70FD4F"/>
    <a:srgbClr val="E840D8"/>
    <a:srgbClr val="616711"/>
    <a:srgbClr val="C9102E"/>
    <a:srgbClr val="000000"/>
    <a:srgbClr val="CF3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79" d="100"/>
          <a:sy n="79" d="100"/>
        </p:scale>
        <p:origin x="86" y="331"/>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handoutMaster" Target="handoutMasters/handout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sha Bove" userId="89b19fec-d947-4e95-a9cf-bed641041008" providerId="ADAL" clId="{B89305F0-283E-4FC0-8337-54480BC46B68}"/>
    <pc:docChg chg="delSld">
      <pc:chgData name="Thesha Bove" userId="89b19fec-d947-4e95-a9cf-bed641041008" providerId="ADAL" clId="{B89305F0-283E-4FC0-8337-54480BC46B68}" dt="2025-09-15T23:35:51.754" v="0" actId="47"/>
      <pc:docMkLst>
        <pc:docMk/>
      </pc:docMkLst>
      <pc:sldChg chg="del">
        <pc:chgData name="Thesha Bove" userId="89b19fec-d947-4e95-a9cf-bed641041008" providerId="ADAL" clId="{B89305F0-283E-4FC0-8337-54480BC46B68}" dt="2025-09-15T23:35:51.754" v="0" actId="47"/>
        <pc:sldMkLst>
          <pc:docMk/>
          <pc:sldMk cId="0" sldId="318"/>
        </pc:sldMkLst>
      </pc:sldChg>
      <pc:sldChg chg="del">
        <pc:chgData name="Thesha Bove" userId="89b19fec-d947-4e95-a9cf-bed641041008" providerId="ADAL" clId="{B89305F0-283E-4FC0-8337-54480BC46B68}" dt="2025-09-15T23:35:51.754" v="0" actId="47"/>
        <pc:sldMkLst>
          <pc:docMk/>
          <pc:sldMk cId="3368054360" sldId="5816"/>
        </pc:sldMkLst>
      </pc:sldChg>
      <pc:sldChg chg="del">
        <pc:chgData name="Thesha Bove" userId="89b19fec-d947-4e95-a9cf-bed641041008" providerId="ADAL" clId="{B89305F0-283E-4FC0-8337-54480BC46B68}" dt="2025-09-15T23:35:51.754" v="0" actId="47"/>
        <pc:sldMkLst>
          <pc:docMk/>
          <pc:sldMk cId="3033479111" sldId="5932"/>
        </pc:sldMkLst>
      </pc:sldChg>
      <pc:sldChg chg="del">
        <pc:chgData name="Thesha Bove" userId="89b19fec-d947-4e95-a9cf-bed641041008" providerId="ADAL" clId="{B89305F0-283E-4FC0-8337-54480BC46B68}" dt="2025-09-15T23:35:51.754" v="0" actId="47"/>
        <pc:sldMkLst>
          <pc:docMk/>
          <pc:sldMk cId="1440450497" sldId="5944"/>
        </pc:sldMkLst>
      </pc:sldChg>
      <pc:sldChg chg="del">
        <pc:chgData name="Thesha Bove" userId="89b19fec-d947-4e95-a9cf-bed641041008" providerId="ADAL" clId="{B89305F0-283E-4FC0-8337-54480BC46B68}" dt="2025-09-15T23:35:51.754" v="0" actId="47"/>
        <pc:sldMkLst>
          <pc:docMk/>
          <pc:sldMk cId="2164336267" sldId="5947"/>
        </pc:sldMkLst>
      </pc:sldChg>
      <pc:sldChg chg="del">
        <pc:chgData name="Thesha Bove" userId="89b19fec-d947-4e95-a9cf-bed641041008" providerId="ADAL" clId="{B89305F0-283E-4FC0-8337-54480BC46B68}" dt="2025-09-15T23:35:51.754" v="0" actId="47"/>
        <pc:sldMkLst>
          <pc:docMk/>
          <pc:sldMk cId="3205742635" sldId="5951"/>
        </pc:sldMkLst>
      </pc:sldChg>
      <pc:sldChg chg="del">
        <pc:chgData name="Thesha Bove" userId="89b19fec-d947-4e95-a9cf-bed641041008" providerId="ADAL" clId="{B89305F0-283E-4FC0-8337-54480BC46B68}" dt="2025-09-15T23:35:51.754" v="0" actId="47"/>
        <pc:sldMkLst>
          <pc:docMk/>
          <pc:sldMk cId="3001261964" sldId="5959"/>
        </pc:sldMkLst>
      </pc:sldChg>
      <pc:sldChg chg="del">
        <pc:chgData name="Thesha Bove" userId="89b19fec-d947-4e95-a9cf-bed641041008" providerId="ADAL" clId="{B89305F0-283E-4FC0-8337-54480BC46B68}" dt="2025-09-15T23:35:51.754" v="0" actId="47"/>
        <pc:sldMkLst>
          <pc:docMk/>
          <pc:sldMk cId="2786619726" sldId="5960"/>
        </pc:sldMkLst>
      </pc:sldChg>
      <pc:sldChg chg="del">
        <pc:chgData name="Thesha Bove" userId="89b19fec-d947-4e95-a9cf-bed641041008" providerId="ADAL" clId="{B89305F0-283E-4FC0-8337-54480BC46B68}" dt="2025-09-15T23:35:51.754" v="0" actId="47"/>
        <pc:sldMkLst>
          <pc:docMk/>
          <pc:sldMk cId="518986946" sldId="5962"/>
        </pc:sldMkLst>
      </pc:sldChg>
      <pc:sldChg chg="del">
        <pc:chgData name="Thesha Bove" userId="89b19fec-d947-4e95-a9cf-bed641041008" providerId="ADAL" clId="{B89305F0-283E-4FC0-8337-54480BC46B68}" dt="2025-09-15T23:35:51.754" v="0" actId="47"/>
        <pc:sldMkLst>
          <pc:docMk/>
          <pc:sldMk cId="2489196534" sldId="5963"/>
        </pc:sldMkLst>
      </pc:sldChg>
      <pc:sldChg chg="del">
        <pc:chgData name="Thesha Bove" userId="89b19fec-d947-4e95-a9cf-bed641041008" providerId="ADAL" clId="{B89305F0-283E-4FC0-8337-54480BC46B68}" dt="2025-09-15T23:35:51.754" v="0" actId="47"/>
        <pc:sldMkLst>
          <pc:docMk/>
          <pc:sldMk cId="1331908" sldId="5969"/>
        </pc:sldMkLst>
      </pc:sldChg>
      <pc:sldChg chg="del">
        <pc:chgData name="Thesha Bove" userId="89b19fec-d947-4e95-a9cf-bed641041008" providerId="ADAL" clId="{B89305F0-283E-4FC0-8337-54480BC46B68}" dt="2025-09-15T23:35:51.754" v="0" actId="47"/>
        <pc:sldMkLst>
          <pc:docMk/>
          <pc:sldMk cId="2848944575" sldId="5987"/>
        </pc:sldMkLst>
      </pc:sldChg>
      <pc:sldMasterChg chg="delSldLayout">
        <pc:chgData name="Thesha Bove" userId="89b19fec-d947-4e95-a9cf-bed641041008" providerId="ADAL" clId="{B89305F0-283E-4FC0-8337-54480BC46B68}" dt="2025-09-15T23:35:51.754" v="0" actId="47"/>
        <pc:sldMasterMkLst>
          <pc:docMk/>
          <pc:sldMasterMk cId="333240488" sldId="2147483651"/>
        </pc:sldMasterMkLst>
        <pc:sldLayoutChg chg="del">
          <pc:chgData name="Thesha Bove" userId="89b19fec-d947-4e95-a9cf-bed641041008" providerId="ADAL" clId="{B89305F0-283E-4FC0-8337-54480BC46B68}" dt="2025-09-15T23:35:51.754" v="0" actId="47"/>
          <pc:sldLayoutMkLst>
            <pc:docMk/>
            <pc:sldMasterMk cId="333240488" sldId="2147483651"/>
            <pc:sldLayoutMk cId="2295040969" sldId="2147483687"/>
          </pc:sldLayoutMkLst>
        </pc:sldLayoutChg>
      </pc:sldMasterChg>
      <pc:sldMasterChg chg="delSldLayout">
        <pc:chgData name="Thesha Bove" userId="89b19fec-d947-4e95-a9cf-bed641041008" providerId="ADAL" clId="{B89305F0-283E-4FC0-8337-54480BC46B68}" dt="2025-09-15T23:35:51.754" v="0" actId="47"/>
        <pc:sldMasterMkLst>
          <pc:docMk/>
          <pc:sldMasterMk cId="1427237023" sldId="2147483692"/>
        </pc:sldMasterMkLst>
        <pc:sldLayoutChg chg="del">
          <pc:chgData name="Thesha Bove" userId="89b19fec-d947-4e95-a9cf-bed641041008" providerId="ADAL" clId="{B89305F0-283E-4FC0-8337-54480BC46B68}" dt="2025-09-15T23:35:51.754" v="0" actId="47"/>
          <pc:sldLayoutMkLst>
            <pc:docMk/>
            <pc:sldMasterMk cId="1427237023" sldId="2147483692"/>
            <pc:sldLayoutMk cId="4179820913" sldId="2147483696"/>
          </pc:sldLayoutMkLst>
        </pc:sldLayoutChg>
      </pc:sldMasterChg>
    </pc:docChg>
  </pc:docChgLst>
  <pc:docChgLst>
    <pc:chgData name="Elaine Zambos" userId="faf0d8bd-2c05-45bd-b622-50663a71baba" providerId="ADAL" clId="{1B28576C-4A69-4510-B933-AB406F59F7A5}"/>
    <pc:docChg chg="custSel delSld modSld">
      <pc:chgData name="Elaine Zambos" userId="faf0d8bd-2c05-45bd-b622-50663a71baba" providerId="ADAL" clId="{1B28576C-4A69-4510-B933-AB406F59F7A5}" dt="2026-10-01T16:36:19.123" v="8" actId="47"/>
      <pc:docMkLst>
        <pc:docMk/>
      </pc:docMkLst>
      <pc:sldChg chg="del">
        <pc:chgData name="Elaine Zambos" userId="faf0d8bd-2c05-45bd-b622-50663a71baba" providerId="ADAL" clId="{1B28576C-4A69-4510-B933-AB406F59F7A5}" dt="2026-10-01T16:36:19.123" v="8" actId="47"/>
        <pc:sldMkLst>
          <pc:docMk/>
          <pc:sldMk cId="2390654874" sldId="5956"/>
        </pc:sldMkLst>
      </pc:sldChg>
      <pc:sldChg chg="del">
        <pc:chgData name="Elaine Zambos" userId="faf0d8bd-2c05-45bd-b622-50663a71baba" providerId="ADAL" clId="{1B28576C-4A69-4510-B933-AB406F59F7A5}" dt="2026-10-01T16:36:17.526" v="7" actId="47"/>
        <pc:sldMkLst>
          <pc:docMk/>
          <pc:sldMk cId="3155165588" sldId="5958"/>
        </pc:sldMkLst>
      </pc:sldChg>
      <pc:sldChg chg="del">
        <pc:chgData name="Elaine Zambos" userId="faf0d8bd-2c05-45bd-b622-50663a71baba" providerId="ADAL" clId="{1B28576C-4A69-4510-B933-AB406F59F7A5}" dt="2026-10-01T16:35:46.871" v="5" actId="47"/>
        <pc:sldMkLst>
          <pc:docMk/>
          <pc:sldMk cId="1800079281" sldId="5974"/>
        </pc:sldMkLst>
      </pc:sldChg>
      <pc:sldChg chg="delSp modSp del mod">
        <pc:chgData name="Elaine Zambos" userId="faf0d8bd-2c05-45bd-b622-50663a71baba" providerId="ADAL" clId="{1B28576C-4A69-4510-B933-AB406F59F7A5}" dt="2026-10-01T16:35:26.037" v="4" actId="2696"/>
        <pc:sldMkLst>
          <pc:docMk/>
          <pc:sldMk cId="2535629458" sldId="5980"/>
        </pc:sldMkLst>
        <pc:picChg chg="del mod modCrop">
          <ac:chgData name="Elaine Zambos" userId="faf0d8bd-2c05-45bd-b622-50663a71baba" providerId="ADAL" clId="{1B28576C-4A69-4510-B933-AB406F59F7A5}" dt="2026-10-01T16:35:20.112" v="3" actId="478"/>
          <ac:picMkLst>
            <pc:docMk/>
            <pc:sldMk cId="2535629458" sldId="5980"/>
            <ac:picMk id="3" creationId="{BED9FE8B-1DC6-1619-53E6-456E7BFC1E8C}"/>
          </ac:picMkLst>
        </pc:picChg>
      </pc:sldChg>
      <pc:sldChg chg="modSp mod">
        <pc:chgData name="Elaine Zambos" userId="faf0d8bd-2c05-45bd-b622-50663a71baba" providerId="ADAL" clId="{1B28576C-4A69-4510-B933-AB406F59F7A5}" dt="2026-10-01T16:30:50.045" v="0" actId="34807"/>
        <pc:sldMkLst>
          <pc:docMk/>
          <pc:sldMk cId="2180430911" sldId="5981"/>
        </pc:sldMkLst>
        <pc:picChg chg="mod modCrop">
          <ac:chgData name="Elaine Zambos" userId="faf0d8bd-2c05-45bd-b622-50663a71baba" providerId="ADAL" clId="{1B28576C-4A69-4510-B933-AB406F59F7A5}" dt="2026-10-01T16:30:50.045" v="0" actId="34807"/>
          <ac:picMkLst>
            <pc:docMk/>
            <pc:sldMk cId="2180430911" sldId="5981"/>
            <ac:picMk id="5" creationId="{C7015C49-E90B-9168-0180-FFD0503DDA7F}"/>
          </ac:picMkLst>
        </pc:picChg>
      </pc:sldChg>
      <pc:sldChg chg="del">
        <pc:chgData name="Elaine Zambos" userId="faf0d8bd-2c05-45bd-b622-50663a71baba" providerId="ADAL" clId="{1B28576C-4A69-4510-B933-AB406F59F7A5}" dt="2026-10-01T16:36:10.178" v="6" actId="47"/>
        <pc:sldMkLst>
          <pc:docMk/>
          <pc:sldMk cId="749137806" sldId="598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2457" cy="462321"/>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sz="quarter" idx="1"/>
          </p:nvPr>
        </p:nvSpPr>
        <p:spPr>
          <a:xfrm>
            <a:off x="3935996" y="1"/>
            <a:ext cx="3012457" cy="462321"/>
          </a:xfrm>
          <a:prstGeom prst="rect">
            <a:avLst/>
          </a:prstGeom>
        </p:spPr>
        <p:txBody>
          <a:bodyPr vert="horz" lIns="91440" tIns="45720" rIns="91440" bIns="45720" rtlCol="0"/>
          <a:lstStyle>
            <a:lvl1pPr algn="r">
              <a:defRPr sz="1200"/>
            </a:lvl1pPr>
          </a:lstStyle>
          <a:p>
            <a:fld id="{61B5C54D-2C19-4125-968F-3903584745FD}" type="datetimeFigureOut">
              <a:rPr lang="en-IE" smtClean="0"/>
              <a:t>01/10/2026</a:t>
            </a:fld>
            <a:endParaRPr lang="en-IE"/>
          </a:p>
        </p:txBody>
      </p:sp>
      <p:sp>
        <p:nvSpPr>
          <p:cNvPr id="4" name="Footer Placeholder 3"/>
          <p:cNvSpPr>
            <a:spLocks noGrp="1"/>
          </p:cNvSpPr>
          <p:nvPr>
            <p:ph type="ftr" sz="quarter" idx="2"/>
          </p:nvPr>
        </p:nvSpPr>
        <p:spPr>
          <a:xfrm>
            <a:off x="0" y="8773755"/>
            <a:ext cx="3012457" cy="462321"/>
          </a:xfrm>
          <a:prstGeom prst="rect">
            <a:avLst/>
          </a:prstGeom>
        </p:spPr>
        <p:txBody>
          <a:bodyPr vert="horz" lIns="91440" tIns="45720" rIns="91440" bIns="45720" rtlCol="0" anchor="b"/>
          <a:lstStyle>
            <a:lvl1pPr algn="l">
              <a:defRPr sz="1200"/>
            </a:lvl1pPr>
          </a:lstStyle>
          <a:p>
            <a:endParaRPr lang="en-IE"/>
          </a:p>
        </p:txBody>
      </p:sp>
      <p:sp>
        <p:nvSpPr>
          <p:cNvPr id="5" name="Slide Number Placeholder 4"/>
          <p:cNvSpPr>
            <a:spLocks noGrp="1"/>
          </p:cNvSpPr>
          <p:nvPr>
            <p:ph type="sldNum" sz="quarter" idx="3"/>
          </p:nvPr>
        </p:nvSpPr>
        <p:spPr>
          <a:xfrm>
            <a:off x="3935996" y="8773755"/>
            <a:ext cx="3012457" cy="462321"/>
          </a:xfrm>
          <a:prstGeom prst="rect">
            <a:avLst/>
          </a:prstGeom>
        </p:spPr>
        <p:txBody>
          <a:bodyPr vert="horz" lIns="91440" tIns="45720" rIns="91440" bIns="45720" rtlCol="0" anchor="b"/>
          <a:lstStyle>
            <a:lvl1pPr algn="r">
              <a:defRPr sz="1200"/>
            </a:lvl1pPr>
          </a:lstStyle>
          <a:p>
            <a:fld id="{063CA17C-8BF8-446E-B00E-90FF84B5AC0E}" type="slidenum">
              <a:rPr lang="en-IE" smtClean="0"/>
              <a:t>‹#›</a:t>
            </a:fld>
            <a:endParaRPr lang="en-IE"/>
          </a:p>
        </p:txBody>
      </p:sp>
    </p:spTree>
    <p:extLst>
      <p:ext uri="{BB962C8B-B14F-4D97-AF65-F5344CB8AC3E}">
        <p14:creationId xmlns:p14="http://schemas.microsoft.com/office/powerpoint/2010/main" val="3510752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0D2E50EC-8CF9-B14A-A74C-5F6850CA225C}" type="datetimeFigureOut">
              <a:rPr lang="en-US" smtClean="0"/>
              <a:t>10/1/2026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71F9D5DD-ACA7-F840-B1B7-9E1A7F22A19F}" type="slidenum">
              <a:rPr lang="en-US" smtClean="0"/>
              <a:t>‹#›</a:t>
            </a:fld>
            <a:endParaRPr lang="en-US"/>
          </a:p>
        </p:txBody>
      </p:sp>
    </p:spTree>
    <p:extLst>
      <p:ext uri="{BB962C8B-B14F-4D97-AF65-F5344CB8AC3E}">
        <p14:creationId xmlns:p14="http://schemas.microsoft.com/office/powerpoint/2010/main" val="2256399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1:notes"/>
          <p:cNvSpPr txBox="1">
            <a:spLocks noGrp="1"/>
          </p:cNvSpPr>
          <p:nvPr>
            <p:ph type="body" idx="1"/>
          </p:nvPr>
        </p:nvSpPr>
        <p:spPr>
          <a:xfrm>
            <a:off x="686113" y="4400688"/>
            <a:ext cx="5485800" cy="3600600"/>
          </a:xfrm>
          <a:prstGeom prst="rect">
            <a:avLst/>
          </a:prstGeom>
          <a:noFill/>
          <a:ln>
            <a:noFill/>
          </a:ln>
        </p:spPr>
        <p:txBody>
          <a:bodyPr spcFirstLastPara="1" wrap="square" lIns="90325" tIns="45150" rIns="90325" bIns="45150" anchor="t" anchorCtr="0">
            <a:noAutofit/>
          </a:bodyPr>
          <a:lstStyle/>
          <a:p>
            <a:pPr marL="0" lvl="0" indent="0" algn="l" rtl="0">
              <a:lnSpc>
                <a:spcPct val="100000"/>
              </a:lnSpc>
              <a:spcBef>
                <a:spcPts val="0"/>
              </a:spcBef>
              <a:spcAft>
                <a:spcPts val="0"/>
              </a:spcAft>
              <a:buClr>
                <a:schemeClr val="dk1"/>
              </a:buClr>
              <a:buSzPts val="1400"/>
              <a:buFont typeface="Helvetica Neue"/>
              <a:buNone/>
            </a:pPr>
            <a:r>
              <a:rPr lang="en-US">
                <a:latin typeface="Helvetica Neue"/>
                <a:ea typeface="Helvetica Neue"/>
                <a:cs typeface="Helvetica Neue"/>
                <a:sym typeface="Helvetica Neue"/>
              </a:rPr>
              <a:t>Breakout Rooms for Open Networking/Visitor Orientation run by Secretary/Treasurer.</a:t>
            </a:r>
            <a:endParaRPr>
              <a:latin typeface="Helvetica Neue"/>
              <a:ea typeface="Helvetica Neue"/>
              <a:cs typeface="Helvetica Neue"/>
              <a:sym typeface="Helvetica Neue"/>
            </a:endParaRPr>
          </a:p>
        </p:txBody>
      </p:sp>
      <p:sp>
        <p:nvSpPr>
          <p:cNvPr id="73" name="Google Shape;7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 name="Google Shape;92;p5:notes"/>
          <p:cNvSpPr txBox="1">
            <a:spLocks noGrp="1"/>
          </p:cNvSpPr>
          <p:nvPr>
            <p:ph type="body" idx="1"/>
          </p:nvPr>
        </p:nvSpPr>
        <p:spPr>
          <a:xfrm>
            <a:off x="695325" y="4445000"/>
            <a:ext cx="5559425" cy="36369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5:notes"/>
          <p:cNvSpPr txBox="1">
            <a:spLocks noGrp="1"/>
          </p:cNvSpPr>
          <p:nvPr>
            <p:ph type="sldNum" idx="12"/>
          </p:nvPr>
        </p:nvSpPr>
        <p:spPr>
          <a:xfrm>
            <a:off x="3937000" y="8772525"/>
            <a:ext cx="3011488" cy="4635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6:notes"/>
          <p:cNvSpPr txBox="1">
            <a:spLocks noGrp="1"/>
          </p:cNvSpPr>
          <p:nvPr>
            <p:ph type="body" idx="1"/>
          </p:nvPr>
        </p:nvSpPr>
        <p:spPr>
          <a:xfrm>
            <a:off x="686113" y="4400688"/>
            <a:ext cx="5485800" cy="36006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200"/>
              <a:buFont typeface="Helvetica Neue"/>
              <a:buNone/>
            </a:pPr>
            <a:r>
              <a:rPr lang="en-US">
                <a:latin typeface="Helvetica Neue"/>
                <a:ea typeface="Helvetica Neue"/>
                <a:cs typeface="Helvetica Neue"/>
                <a:sym typeface="Helvetica Neue"/>
              </a:rPr>
              <a:t>“In unique circumstances like this, it’s great to remember our Core Values and what binds us together as Members of BNI. Today, I’d like to have &lt;NAME&gt; share with us.</a:t>
            </a:r>
            <a:endParaRPr i="1">
              <a:latin typeface="Helvetica Neue"/>
              <a:ea typeface="Helvetica Neue"/>
              <a:cs typeface="Helvetica Neue"/>
              <a:sym typeface="Helvetica Neue"/>
            </a:endParaRPr>
          </a:p>
          <a:p>
            <a:pPr marL="0" lvl="0" indent="0" algn="l" rtl="0">
              <a:lnSpc>
                <a:spcPct val="100000"/>
              </a:lnSpc>
              <a:spcBef>
                <a:spcPts val="500"/>
              </a:spcBef>
              <a:spcAft>
                <a:spcPts val="0"/>
              </a:spcAft>
              <a:buClr>
                <a:schemeClr val="dk1"/>
              </a:buClr>
              <a:buSzPts val="1200"/>
              <a:buFont typeface="Calibri"/>
              <a:buNone/>
            </a:pPr>
            <a:endParaRPr>
              <a:latin typeface="Helvetica Neue"/>
              <a:ea typeface="Helvetica Neue"/>
              <a:cs typeface="Helvetica Neue"/>
              <a:sym typeface="Helvetica Neue"/>
            </a:endParaRPr>
          </a:p>
        </p:txBody>
      </p:sp>
      <p:sp>
        <p:nvSpPr>
          <p:cNvPr id="100" name="Google Shape;10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7" name="Google Shape;187;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This is the time in the meeting when we give Members a brief moment to continue the process of educating their fellow Members on who they are, what they do, how they add value and what sort of business they are looking for.  We will go in alphabetical order by first name. During your turn, please unmute your microphone. Your time will be limited to 60 seconds, please watch your slide for your timer.”</a:t>
            </a:r>
            <a:endParaRPr sz="1200" i="1">
              <a:solidFill>
                <a:schemeClr val="dk1"/>
              </a:solidFill>
              <a:latin typeface="Helvetica Neue"/>
              <a:ea typeface="Helvetica Neue"/>
              <a:cs typeface="Helvetica Neue"/>
              <a:sym typeface="Helvetica Neue"/>
            </a:endParaRPr>
          </a:p>
          <a:p>
            <a:pPr marL="0" lvl="0" indent="0" algn="l" rtl="0">
              <a:lnSpc>
                <a:spcPct val="115000"/>
              </a:lnSpc>
              <a:spcBef>
                <a:spcPts val="50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“Visitors, please remember to make note of anyone you would be interested in meeting from our Chapter. Our Visitor Host Team can help set up introductions for you at the end of the meeting.”</a:t>
            </a:r>
            <a:endParaRPr sz="1200">
              <a:solidFill>
                <a:schemeClr val="dk1"/>
              </a:solidFill>
              <a:latin typeface="Helvetica Neue"/>
              <a:ea typeface="Helvetica Neue"/>
              <a:cs typeface="Helvetica Neue"/>
              <a:sym typeface="Helvetica Neue"/>
            </a:endParaRPr>
          </a:p>
          <a:p>
            <a:pPr marL="0" lvl="0" indent="0" algn="l" rtl="0">
              <a:lnSpc>
                <a:spcPct val="100000"/>
              </a:lnSpc>
              <a:spcBef>
                <a:spcPts val="900"/>
              </a:spcBef>
              <a:spcAft>
                <a:spcPts val="0"/>
              </a:spcAft>
              <a:buClr>
                <a:schemeClr val="dk1"/>
              </a:buClr>
              <a:buSzPts val="12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3"/>
        <p:cNvGrpSpPr/>
        <p:nvPr/>
      </p:nvGrpSpPr>
      <p:grpSpPr>
        <a:xfrm>
          <a:off x="0" y="0"/>
          <a:ext cx="0" cy="0"/>
          <a:chOff x="0" y="0"/>
          <a:chExt cx="0" cy="0"/>
        </a:xfrm>
      </p:grpSpPr>
      <p:sp>
        <p:nvSpPr>
          <p:cNvPr id="1314" name="Google Shape;1314;p33:notes"/>
          <p:cNvSpPr txBox="1">
            <a:spLocks noGrp="1"/>
          </p:cNvSpPr>
          <p:nvPr>
            <p:ph type="body" idx="1"/>
          </p:nvPr>
        </p:nvSpPr>
        <p:spPr>
          <a:xfrm>
            <a:off x="686113" y="4400688"/>
            <a:ext cx="5485800" cy="3600600"/>
          </a:xfrm>
          <a:prstGeom prst="rect">
            <a:avLst/>
          </a:prstGeom>
          <a:noFill/>
          <a:ln>
            <a:noFill/>
          </a:ln>
        </p:spPr>
        <p:txBody>
          <a:bodyPr spcFirstLastPara="1" wrap="square" lIns="90325" tIns="90325" rIns="90325" bIns="90325" anchor="t" anchorCtr="0">
            <a:noAutofit/>
          </a:bodyPr>
          <a:lstStyle/>
          <a:p>
            <a:pPr marL="0" lvl="0" indent="0" algn="l" rtl="0">
              <a:lnSpc>
                <a:spcPct val="115000"/>
              </a:lnSpc>
              <a:spcBef>
                <a:spcPts val="0"/>
              </a:spcBef>
              <a:spcAft>
                <a:spcPts val="0"/>
              </a:spcAft>
              <a:buClr>
                <a:schemeClr val="dk1"/>
              </a:buClr>
              <a:buSzPts val="1200"/>
              <a:buFont typeface="Helvetica Neue"/>
              <a:buNone/>
            </a:pPr>
            <a:r>
              <a:rPr lang="en-US" sz="1200">
                <a:solidFill>
                  <a:schemeClr val="dk1"/>
                </a:solidFill>
                <a:latin typeface="Helvetica Neue"/>
                <a:ea typeface="Helvetica Neue"/>
                <a:cs typeface="Helvetica Neue"/>
                <a:sym typeface="Helvetica Neue"/>
              </a:rPr>
              <a:t>Visitors we appreciate you attending the meeting today. Our Secretary / Treasurer will call on you by name.</a:t>
            </a:r>
            <a:endParaRPr sz="1200">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We are very excited to learn about what you do.</a:t>
            </a:r>
            <a:endParaRPr sz="1200" i="1">
              <a:solidFill>
                <a:schemeClr val="dk1"/>
              </a:solidFill>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a:p>
        </p:txBody>
      </p:sp>
      <p:sp>
        <p:nvSpPr>
          <p:cNvPr id="1315" name="Google Shape;1315;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0"/>
        <p:cNvGrpSpPr/>
        <p:nvPr/>
      </p:nvGrpSpPr>
      <p:grpSpPr>
        <a:xfrm>
          <a:off x="0" y="0"/>
          <a:ext cx="0" cy="0"/>
          <a:chOff x="0" y="0"/>
          <a:chExt cx="0" cy="0"/>
        </a:xfrm>
      </p:grpSpPr>
      <p:sp>
        <p:nvSpPr>
          <p:cNvPr id="1321" name="Google Shape;1321;p34:notes"/>
          <p:cNvSpPr txBox="1">
            <a:spLocks noGrp="1"/>
          </p:cNvSpPr>
          <p:nvPr>
            <p:ph type="body" idx="1"/>
          </p:nvPr>
        </p:nvSpPr>
        <p:spPr>
          <a:xfrm>
            <a:off x="686113" y="4400688"/>
            <a:ext cx="5485800" cy="3600600"/>
          </a:xfrm>
          <a:prstGeom prst="rect">
            <a:avLst/>
          </a:prstGeom>
          <a:noFill/>
          <a:ln>
            <a:noFill/>
          </a:ln>
        </p:spPr>
        <p:txBody>
          <a:bodyPr spcFirstLastPara="1" wrap="square" lIns="90325" tIns="90325" rIns="90325" bIns="903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1322" name="Google Shape;132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0"/>
        <p:cNvGrpSpPr/>
        <p:nvPr/>
      </p:nvGrpSpPr>
      <p:grpSpPr>
        <a:xfrm>
          <a:off x="0" y="0"/>
          <a:ext cx="0" cy="0"/>
          <a:chOff x="0" y="0"/>
          <a:chExt cx="0" cy="0"/>
        </a:xfrm>
      </p:grpSpPr>
      <p:sp>
        <p:nvSpPr>
          <p:cNvPr id="1391" name="Google Shape;139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2" name="Google Shape;1392;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500"/>
              </a:spcAft>
              <a:buClr>
                <a:schemeClr val="dk1"/>
              </a:buClr>
              <a:buSzPts val="1200"/>
              <a:buFont typeface="Helvetica Neue"/>
              <a:buNone/>
            </a:pPr>
            <a:r>
              <a:rPr lang="en-US" sz="1200" dirty="0">
                <a:solidFill>
                  <a:schemeClr val="dk1"/>
                </a:solidFill>
                <a:latin typeface="Helvetica Neue"/>
                <a:ea typeface="Helvetica Neue"/>
                <a:cs typeface="Helvetica Neue"/>
                <a:sym typeface="Helvetica Neue"/>
              </a:rPr>
              <a:t>Explain each metric when going over the annual numbers for the Chapter.</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4"/>
        <p:cNvGrpSpPr/>
        <p:nvPr/>
      </p:nvGrpSpPr>
      <p:grpSpPr>
        <a:xfrm>
          <a:off x="0" y="0"/>
          <a:ext cx="0" cy="0"/>
          <a:chOff x="0" y="0"/>
          <a:chExt cx="0" cy="0"/>
        </a:xfrm>
      </p:grpSpPr>
      <p:sp>
        <p:nvSpPr>
          <p:cNvPr id="1955" name="Google Shape;1955;p61:notes"/>
          <p:cNvSpPr>
            <a:spLocks noGrp="1" noRot="1" noChangeAspect="1"/>
          </p:cNvSpPr>
          <p:nvPr>
            <p:ph type="sldImg" idx="2"/>
          </p:nvPr>
        </p:nvSpPr>
        <p:spPr>
          <a:xfrm>
            <a:off x="703263" y="1154113"/>
            <a:ext cx="5543550" cy="31178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6" name="Google Shape;1956;p61:notes"/>
          <p:cNvSpPr txBox="1">
            <a:spLocks noGrp="1"/>
          </p:cNvSpPr>
          <p:nvPr>
            <p:ph type="body" idx="1"/>
          </p:nvPr>
        </p:nvSpPr>
        <p:spPr>
          <a:xfrm>
            <a:off x="695325" y="4445000"/>
            <a:ext cx="5559425" cy="36369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57" name="Google Shape;1957;p61:notes"/>
          <p:cNvSpPr txBox="1">
            <a:spLocks noGrp="1"/>
          </p:cNvSpPr>
          <p:nvPr>
            <p:ph type="sldNum" idx="12"/>
          </p:nvPr>
        </p:nvSpPr>
        <p:spPr>
          <a:xfrm>
            <a:off x="3937000" y="8772525"/>
            <a:ext cx="3011488" cy="4635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9"/>
        <p:cNvGrpSpPr/>
        <p:nvPr/>
      </p:nvGrpSpPr>
      <p:grpSpPr>
        <a:xfrm>
          <a:off x="0" y="0"/>
          <a:ext cx="0" cy="0"/>
          <a:chOff x="0" y="0"/>
          <a:chExt cx="0" cy="0"/>
        </a:xfrm>
      </p:grpSpPr>
      <p:sp>
        <p:nvSpPr>
          <p:cNvPr id="1970" name="Google Shape;1970;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1" name="Google Shape;1971;p6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46BE4C-CF11-4491-8CBD-AAE59F8151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95563" y="1583578"/>
            <a:ext cx="4559897" cy="1748778"/>
          </a:xfrm>
          <a:prstGeom prst="rect">
            <a:avLst/>
          </a:prstGeom>
        </p:spPr>
      </p:pic>
      <p:pic>
        <p:nvPicPr>
          <p:cNvPr id="3" name="Picture 2">
            <a:extLst>
              <a:ext uri="{FF2B5EF4-FFF2-40B4-BE49-F238E27FC236}">
                <a16:creationId xmlns:a16="http://schemas.microsoft.com/office/drawing/2014/main" id="{C7E58A23-A55E-4A3E-AC76-54DCAF7EBC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521570" y="4441118"/>
            <a:ext cx="4670430" cy="2445757"/>
          </a:xfrm>
          <a:prstGeom prst="rect">
            <a:avLst/>
          </a:prstGeom>
        </p:spPr>
      </p:pic>
      <p:sp>
        <p:nvSpPr>
          <p:cNvPr id="4" name="Subtitle 2">
            <a:extLst>
              <a:ext uri="{FF2B5EF4-FFF2-40B4-BE49-F238E27FC236}">
                <a16:creationId xmlns:a16="http://schemas.microsoft.com/office/drawing/2014/main" id="{CB46FE5D-3742-4427-9C5B-94ED5EE98C02}"/>
              </a:ext>
            </a:extLst>
          </p:cNvPr>
          <p:cNvSpPr>
            <a:spLocks noGrp="1"/>
          </p:cNvSpPr>
          <p:nvPr>
            <p:ph type="subTitle" idx="1" hasCustomPrompt="1"/>
          </p:nvPr>
        </p:nvSpPr>
        <p:spPr>
          <a:xfrm>
            <a:off x="0" y="3602038"/>
            <a:ext cx="12192000" cy="1655762"/>
          </a:xfrm>
          <a:prstGeom prst="rect">
            <a:avLst/>
          </a:prstGeom>
        </p:spPr>
        <p:txBody>
          <a:bodyPr>
            <a:normAutofit/>
          </a:bodyPr>
          <a:lstStyle>
            <a:lvl1pPr marL="0" indent="0" algn="ctr">
              <a:buFont typeface="Arial" panose="020B0604020202020204" pitchFamily="34" charset="0"/>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lgn="ctr">
              <a:buFont typeface="Arial" panose="020B0604020202020204" pitchFamily="34" charset="0"/>
              <a:buNone/>
            </a:pPr>
            <a:r>
              <a:rPr lang="en-US">
                <a:solidFill>
                  <a:srgbClr val="000000"/>
                </a:solidFill>
                <a:latin typeface="Arial" panose="020B0604020202020204" pitchFamily="34" charset="0"/>
                <a:cs typeface="Arial" panose="020B0604020202020204" pitchFamily="34" charset="0"/>
              </a:rPr>
              <a:t>Presentation Title</a:t>
            </a:r>
          </a:p>
        </p:txBody>
      </p:sp>
      <p:sp>
        <p:nvSpPr>
          <p:cNvPr id="6" name="Rectangle 5">
            <a:extLst>
              <a:ext uri="{FF2B5EF4-FFF2-40B4-BE49-F238E27FC236}">
                <a16:creationId xmlns:a16="http://schemas.microsoft.com/office/drawing/2014/main" id="{2D62F0E1-1300-8A48-AACD-6B213DBB7A77}"/>
              </a:ext>
            </a:extLst>
          </p:cNvPr>
          <p:cNvSpPr/>
          <p:nvPr userDrawn="1"/>
        </p:nvSpPr>
        <p:spPr>
          <a:xfrm>
            <a:off x="99391" y="6281530"/>
            <a:ext cx="1093305" cy="47707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1844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46BE4C-CF11-4491-8CBD-AAE59F8151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95563" y="1583578"/>
            <a:ext cx="4559897" cy="1748778"/>
          </a:xfrm>
          <a:prstGeom prst="rect">
            <a:avLst/>
          </a:prstGeom>
        </p:spPr>
      </p:pic>
      <p:pic>
        <p:nvPicPr>
          <p:cNvPr id="3" name="Picture 2">
            <a:extLst>
              <a:ext uri="{FF2B5EF4-FFF2-40B4-BE49-F238E27FC236}">
                <a16:creationId xmlns:a16="http://schemas.microsoft.com/office/drawing/2014/main" id="{C7E58A23-A55E-4A3E-AC76-54DCAF7EBC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521570" y="4441118"/>
            <a:ext cx="4670430" cy="2445757"/>
          </a:xfrm>
          <a:prstGeom prst="rect">
            <a:avLst/>
          </a:prstGeom>
        </p:spPr>
      </p:pic>
      <p:sp>
        <p:nvSpPr>
          <p:cNvPr id="4" name="Subtitle 2">
            <a:extLst>
              <a:ext uri="{FF2B5EF4-FFF2-40B4-BE49-F238E27FC236}">
                <a16:creationId xmlns:a16="http://schemas.microsoft.com/office/drawing/2014/main" id="{CB46FE5D-3742-4427-9C5B-94ED5EE98C02}"/>
              </a:ext>
            </a:extLst>
          </p:cNvPr>
          <p:cNvSpPr>
            <a:spLocks noGrp="1"/>
          </p:cNvSpPr>
          <p:nvPr>
            <p:ph type="subTitle" idx="1" hasCustomPrompt="1"/>
          </p:nvPr>
        </p:nvSpPr>
        <p:spPr>
          <a:xfrm>
            <a:off x="0" y="3602038"/>
            <a:ext cx="12192000" cy="1655762"/>
          </a:xfrm>
          <a:prstGeom prst="rect">
            <a:avLst/>
          </a:prstGeom>
        </p:spPr>
        <p:txBody>
          <a:bodyPr>
            <a:normAutofit/>
          </a:bodyPr>
          <a:lstStyle>
            <a:lvl1pPr marL="0" indent="0" algn="ctr">
              <a:buFont typeface="Arial" panose="020B0604020202020204" pitchFamily="34" charset="0"/>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lgn="ctr">
              <a:buFont typeface="Arial" panose="020B0604020202020204" pitchFamily="34" charset="0"/>
              <a:buNone/>
            </a:pPr>
            <a:r>
              <a:rPr lang="en-US">
                <a:solidFill>
                  <a:srgbClr val="000000"/>
                </a:solidFill>
                <a:latin typeface="Arial" panose="020B0604020202020204" pitchFamily="34" charset="0"/>
                <a:cs typeface="Arial" panose="020B0604020202020204" pitchFamily="34" charset="0"/>
              </a:rPr>
              <a:t>Presentation Title</a:t>
            </a:r>
          </a:p>
        </p:txBody>
      </p:sp>
    </p:spTree>
    <p:extLst>
      <p:ext uri="{BB962C8B-B14F-4D97-AF65-F5344CB8AC3E}">
        <p14:creationId xmlns:p14="http://schemas.microsoft.com/office/powerpoint/2010/main" val="418449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CB03896-1836-41B9-A806-B5F36E2DA101}"/>
              </a:ext>
            </a:extLst>
          </p:cNvPr>
          <p:cNvSpPr>
            <a:spLocks noGrp="1"/>
          </p:cNvSpPr>
          <p:nvPr>
            <p:ph type="title"/>
          </p:nvPr>
        </p:nvSpPr>
        <p:spPr>
          <a:xfrm>
            <a:off x="565417" y="6449"/>
            <a:ext cx="11169161" cy="1056176"/>
          </a:xfrm>
          <a:prstGeom prst="rect">
            <a:avLst/>
          </a:prstGeom>
        </p:spPr>
        <p:txBody>
          <a:bodyPr vert="horz" lIns="91440" tIns="45720" rIns="91440" bIns="45720" rtlCol="0" anchor="ctr">
            <a:normAutofit/>
          </a:bodyPr>
          <a:lstStyle/>
          <a:p>
            <a:r>
              <a:rPr lang="en-US"/>
              <a:t>Click to edit Master title style</a:t>
            </a:r>
          </a:p>
        </p:txBody>
      </p:sp>
      <p:sp>
        <p:nvSpPr>
          <p:cNvPr id="10" name="Text Placeholder 9">
            <a:extLst>
              <a:ext uri="{FF2B5EF4-FFF2-40B4-BE49-F238E27FC236}">
                <a16:creationId xmlns:a16="http://schemas.microsoft.com/office/drawing/2014/main" id="{9D4A6CE3-C6CD-4F12-A37E-7F5614E328CB}"/>
              </a:ext>
            </a:extLst>
          </p:cNvPr>
          <p:cNvSpPr>
            <a:spLocks noGrp="1"/>
          </p:cNvSpPr>
          <p:nvPr>
            <p:ph type="body" sz="quarter" idx="10"/>
          </p:nvPr>
        </p:nvSpPr>
        <p:spPr>
          <a:xfrm>
            <a:off x="564928" y="1062625"/>
            <a:ext cx="11169650" cy="451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79550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9070-5776-406C-8382-D7F41968F1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AA7636-6A95-4962-8FC3-CD9A098895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76182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53F0AD-3B13-4F44-A3E7-9E4FF959C877}"/>
              </a:ext>
            </a:extLst>
          </p:cNvPr>
          <p:cNvSpPr>
            <a:spLocks noGrp="1"/>
          </p:cNvSpPr>
          <p:nvPr>
            <p:ph type="body" sz="half" idx="2"/>
          </p:nvPr>
        </p:nvSpPr>
        <p:spPr>
          <a:xfrm>
            <a:off x="650947" y="1894865"/>
            <a:ext cx="4633165" cy="405363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Text Placeholder 6">
            <a:extLst>
              <a:ext uri="{FF2B5EF4-FFF2-40B4-BE49-F238E27FC236}">
                <a16:creationId xmlns:a16="http://schemas.microsoft.com/office/drawing/2014/main" id="{A02796F8-C0C4-47AB-9E5E-220358CF2E19}"/>
              </a:ext>
            </a:extLst>
          </p:cNvPr>
          <p:cNvSpPr>
            <a:spLocks noGrp="1"/>
          </p:cNvSpPr>
          <p:nvPr>
            <p:ph type="body" sz="quarter" idx="10" hasCustomPrompt="1"/>
          </p:nvPr>
        </p:nvSpPr>
        <p:spPr>
          <a:xfrm>
            <a:off x="633849" y="536713"/>
            <a:ext cx="4650263" cy="1182756"/>
          </a:xfrm>
        </p:spPr>
        <p:txBody>
          <a:bodyPr>
            <a:noAutofit/>
          </a:bodyPr>
          <a:lstStyle>
            <a:lvl1pPr marL="0" indent="0">
              <a:buNone/>
              <a:defRPr sz="3200" b="1" baseline="0"/>
            </a:lvl1pPr>
          </a:lstStyle>
          <a:p>
            <a:pPr lvl="0"/>
            <a:r>
              <a:rPr lang="en-US"/>
              <a:t>Click to edit Master Title</a:t>
            </a:r>
          </a:p>
        </p:txBody>
      </p:sp>
      <p:sp>
        <p:nvSpPr>
          <p:cNvPr id="2" name="Right Triangle 1">
            <a:extLst>
              <a:ext uri="{FF2B5EF4-FFF2-40B4-BE49-F238E27FC236}">
                <a16:creationId xmlns:a16="http://schemas.microsoft.com/office/drawing/2014/main" id="{9778B11E-866D-314C-BBC2-98B616473B29}"/>
              </a:ext>
            </a:extLst>
          </p:cNvPr>
          <p:cNvSpPr/>
          <p:nvPr userDrawn="1"/>
        </p:nvSpPr>
        <p:spPr>
          <a:xfrm rot="5400000">
            <a:off x="5888749" y="656994"/>
            <a:ext cx="2124949" cy="2124949"/>
          </a:xfrm>
          <a:prstGeom prst="rtTriangle">
            <a:avLst/>
          </a:prstGeom>
          <a:solidFill>
            <a:srgbClr val="CF203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4" name="Picture Placeholder 13">
            <a:extLst>
              <a:ext uri="{FF2B5EF4-FFF2-40B4-BE49-F238E27FC236}">
                <a16:creationId xmlns:a16="http://schemas.microsoft.com/office/drawing/2014/main" id="{A0068319-38CA-416F-9C63-2CD7C3ECD01F}"/>
              </a:ext>
            </a:extLst>
          </p:cNvPr>
          <p:cNvSpPr>
            <a:spLocks noGrp="1"/>
          </p:cNvSpPr>
          <p:nvPr>
            <p:ph type="pic" sz="quarter" idx="12"/>
          </p:nvPr>
        </p:nvSpPr>
        <p:spPr>
          <a:xfrm>
            <a:off x="6335910" y="1036061"/>
            <a:ext cx="5033400" cy="4713329"/>
          </a:xfrm>
          <a:solidFill>
            <a:schemeClr val="bg1">
              <a:lumMod val="85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1939514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1375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CAA939-0FF4-4CB2-997A-32C484386D9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011182" y="2079171"/>
            <a:ext cx="9180818" cy="4807705"/>
          </a:xfrm>
          <a:prstGeom prst="rect">
            <a:avLst/>
          </a:prstGeom>
        </p:spPr>
      </p:pic>
      <p:sp>
        <p:nvSpPr>
          <p:cNvPr id="3" name="Title 1">
            <a:extLst>
              <a:ext uri="{FF2B5EF4-FFF2-40B4-BE49-F238E27FC236}">
                <a16:creationId xmlns:a16="http://schemas.microsoft.com/office/drawing/2014/main" id="{B5913E43-253A-4125-B6B5-4CEF7FFE1131}"/>
              </a:ext>
            </a:extLst>
          </p:cNvPr>
          <p:cNvSpPr>
            <a:spLocks noGrp="1"/>
          </p:cNvSpPr>
          <p:nvPr>
            <p:ph type="ctrTitle"/>
          </p:nvPr>
        </p:nvSpPr>
        <p:spPr>
          <a:xfrm>
            <a:off x="1524000" y="1350963"/>
            <a:ext cx="9144000" cy="2387600"/>
          </a:xfrm>
          <a:prstGeom prst="rect">
            <a:avLst/>
          </a:prstGeom>
        </p:spPr>
        <p:txBody>
          <a:bodyPr anchor="b"/>
          <a:lstStyle>
            <a:lvl1pPr algn="ctr">
              <a:defRPr sz="6000"/>
            </a:lvl1pPr>
          </a:lstStyle>
          <a:p>
            <a:r>
              <a:rPr lang="en-US"/>
              <a:t>Click to edit Master title style</a:t>
            </a:r>
          </a:p>
        </p:txBody>
      </p:sp>
    </p:spTree>
    <p:extLst>
      <p:ext uri="{BB962C8B-B14F-4D97-AF65-F5344CB8AC3E}">
        <p14:creationId xmlns:p14="http://schemas.microsoft.com/office/powerpoint/2010/main" val="2916801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0CE6-DD4D-4A54-BB74-EAA301F3085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0A86A5-11A9-420F-A5E0-3221F4CF360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98652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0A4F7-B89C-4624-8C53-A901EAA33858}"/>
              </a:ext>
            </a:extLst>
          </p:cNvPr>
          <p:cNvSpPr>
            <a:spLocks noGrp="1"/>
          </p:cNvSpPr>
          <p:nvPr>
            <p:ph sz="half" idx="1"/>
          </p:nvPr>
        </p:nvSpPr>
        <p:spPr>
          <a:xfrm>
            <a:off x="587619" y="1058579"/>
            <a:ext cx="5490797" cy="43255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6ACEA7-0846-429C-BA19-B33ACF12A072}"/>
              </a:ext>
            </a:extLst>
          </p:cNvPr>
          <p:cNvSpPr>
            <a:spLocks noGrp="1"/>
          </p:cNvSpPr>
          <p:nvPr>
            <p:ph sz="half" idx="2"/>
          </p:nvPr>
        </p:nvSpPr>
        <p:spPr>
          <a:xfrm>
            <a:off x="6230816" y="1058579"/>
            <a:ext cx="5525964"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E1BF993A-EF70-465C-BBD6-E10F4F0DF007}"/>
              </a:ext>
            </a:extLst>
          </p:cNvPr>
          <p:cNvSpPr>
            <a:spLocks noGrp="1"/>
          </p:cNvSpPr>
          <p:nvPr>
            <p:ph type="title"/>
          </p:nvPr>
        </p:nvSpPr>
        <p:spPr>
          <a:xfrm>
            <a:off x="587619" y="2403"/>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773950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D045EC-518F-4A5B-9F10-F6FEAAD33B88}"/>
              </a:ext>
            </a:extLst>
          </p:cNvPr>
          <p:cNvSpPr>
            <a:spLocks noGrp="1"/>
          </p:cNvSpPr>
          <p:nvPr>
            <p:ph type="body" idx="1"/>
          </p:nvPr>
        </p:nvSpPr>
        <p:spPr>
          <a:xfrm>
            <a:off x="530999" y="1075713"/>
            <a:ext cx="546857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E8D648-BB84-4A24-8F33-2462403CD35D}"/>
              </a:ext>
            </a:extLst>
          </p:cNvPr>
          <p:cNvSpPr>
            <a:spLocks noGrp="1"/>
          </p:cNvSpPr>
          <p:nvPr>
            <p:ph sz="half" idx="2"/>
          </p:nvPr>
        </p:nvSpPr>
        <p:spPr>
          <a:xfrm>
            <a:off x="529004" y="1922143"/>
            <a:ext cx="5468572"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C91A6-CB77-4929-9C80-01DECAA5A757}"/>
              </a:ext>
            </a:extLst>
          </p:cNvPr>
          <p:cNvSpPr>
            <a:spLocks noGrp="1"/>
          </p:cNvSpPr>
          <p:nvPr>
            <p:ph type="body" sz="quarter" idx="3"/>
          </p:nvPr>
        </p:nvSpPr>
        <p:spPr>
          <a:xfrm>
            <a:off x="6172200" y="1098231"/>
            <a:ext cx="552596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2D644D-1145-4DCC-BBAE-6BEE7AAE659C}"/>
              </a:ext>
            </a:extLst>
          </p:cNvPr>
          <p:cNvSpPr>
            <a:spLocks noGrp="1"/>
          </p:cNvSpPr>
          <p:nvPr>
            <p:ph sz="quarter" idx="4"/>
          </p:nvPr>
        </p:nvSpPr>
        <p:spPr>
          <a:xfrm>
            <a:off x="6172200" y="1922143"/>
            <a:ext cx="5525964"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B22D4903-112B-4623-B6AC-0777EBA38F6D}"/>
              </a:ext>
            </a:extLst>
          </p:cNvPr>
          <p:cNvSpPr>
            <a:spLocks noGrp="1"/>
          </p:cNvSpPr>
          <p:nvPr>
            <p:ph type="title"/>
          </p:nvPr>
        </p:nvSpPr>
        <p:spPr>
          <a:xfrm>
            <a:off x="529004" y="0"/>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630226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FD586FA4-FBF2-4332-BD92-04788C6B2E04}"/>
              </a:ext>
            </a:extLst>
          </p:cNvPr>
          <p:cNvSpPr>
            <a:spLocks noGrp="1"/>
          </p:cNvSpPr>
          <p:nvPr>
            <p:ph type="title"/>
          </p:nvPr>
        </p:nvSpPr>
        <p:spPr>
          <a:xfrm>
            <a:off x="511419" y="0"/>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904043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07686-6B32-40F2-919E-6A8EB10DA48C}"/>
              </a:ext>
            </a:extLst>
          </p:cNvPr>
          <p:cNvSpPr>
            <a:spLocks noGrp="1"/>
          </p:cNvSpPr>
          <p:nvPr>
            <p:ph type="title"/>
          </p:nvPr>
        </p:nvSpPr>
        <p:spPr>
          <a:xfrm>
            <a:off x="531936" y="457200"/>
            <a:ext cx="4240090"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33C33F-B546-4CFD-8127-11D65F95AEB8}"/>
              </a:ext>
            </a:extLst>
          </p:cNvPr>
          <p:cNvSpPr>
            <a:spLocks noGrp="1"/>
          </p:cNvSpPr>
          <p:nvPr>
            <p:ph idx="1"/>
          </p:nvPr>
        </p:nvSpPr>
        <p:spPr>
          <a:xfrm>
            <a:off x="5183188" y="457201"/>
            <a:ext cx="6476876"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A53DEC-61C0-4EB7-ADA5-282445E8428D}"/>
              </a:ext>
            </a:extLst>
          </p:cNvPr>
          <p:cNvSpPr>
            <a:spLocks noGrp="1"/>
          </p:cNvSpPr>
          <p:nvPr>
            <p:ph type="body" sz="half" idx="2"/>
          </p:nvPr>
        </p:nvSpPr>
        <p:spPr>
          <a:xfrm>
            <a:off x="531936" y="2057400"/>
            <a:ext cx="4240090"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06569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93BC-A4EE-4971-96B7-77BDA44C1CC0}"/>
              </a:ext>
            </a:extLst>
          </p:cNvPr>
          <p:cNvSpPr>
            <a:spLocks noGrp="1"/>
          </p:cNvSpPr>
          <p:nvPr>
            <p:ph type="title"/>
          </p:nvPr>
        </p:nvSpPr>
        <p:spPr>
          <a:xfrm>
            <a:off x="567104" y="457200"/>
            <a:ext cx="4204921"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60CEB7-776C-49E4-9FB9-6F88017A7D1B}"/>
              </a:ext>
            </a:extLst>
          </p:cNvPr>
          <p:cNvSpPr>
            <a:spLocks noGrp="1"/>
          </p:cNvSpPr>
          <p:nvPr>
            <p:ph type="pic" idx="1"/>
          </p:nvPr>
        </p:nvSpPr>
        <p:spPr>
          <a:xfrm>
            <a:off x="5183187" y="457201"/>
            <a:ext cx="649299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FE5D677-6E29-4736-9C43-A3EADE65C9F8}"/>
              </a:ext>
            </a:extLst>
          </p:cNvPr>
          <p:cNvSpPr>
            <a:spLocks noGrp="1"/>
          </p:cNvSpPr>
          <p:nvPr>
            <p:ph type="body" sz="half" idx="2"/>
          </p:nvPr>
        </p:nvSpPr>
        <p:spPr>
          <a:xfrm>
            <a:off x="567104" y="2057400"/>
            <a:ext cx="420492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180655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pproved BNI Color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92FAFB-F83D-414B-BD74-017615231079}"/>
              </a:ext>
            </a:extLst>
          </p:cNvPr>
          <p:cNvPicPr>
            <a:picLocks noChangeAspect="1"/>
          </p:cNvPicPr>
          <p:nvPr userDrawn="1"/>
        </p:nvPicPr>
        <p:blipFill>
          <a:blip r:embed="rId2"/>
          <a:stretch>
            <a:fillRect/>
          </a:stretch>
        </p:blipFill>
        <p:spPr>
          <a:xfrm>
            <a:off x="373022" y="180295"/>
            <a:ext cx="8040218" cy="5898923"/>
          </a:xfrm>
          <a:prstGeom prst="rect">
            <a:avLst/>
          </a:prstGeom>
        </p:spPr>
      </p:pic>
      <p:sp>
        <p:nvSpPr>
          <p:cNvPr id="5" name="TextBox 4">
            <a:extLst>
              <a:ext uri="{FF2B5EF4-FFF2-40B4-BE49-F238E27FC236}">
                <a16:creationId xmlns:a16="http://schemas.microsoft.com/office/drawing/2014/main" id="{341B0871-CEA7-46DD-9295-03BD20968DF0}"/>
              </a:ext>
            </a:extLst>
          </p:cNvPr>
          <p:cNvSpPr txBox="1"/>
          <p:nvPr userDrawn="1"/>
        </p:nvSpPr>
        <p:spPr>
          <a:xfrm>
            <a:off x="9608423" y="1335348"/>
            <a:ext cx="1082348" cy="738664"/>
          </a:xfrm>
          <a:prstGeom prst="rect">
            <a:avLst/>
          </a:prstGeom>
          <a:noFill/>
        </p:spPr>
        <p:txBody>
          <a:bodyPr wrap="none" rtlCol="0">
            <a:spAutoFit/>
          </a:bodyPr>
          <a:lstStyle/>
          <a:p>
            <a:pPr algn="ctr"/>
            <a:r>
              <a:rPr lang="en-US" sz="1800" b="1"/>
              <a:t>Do Not </a:t>
            </a:r>
          </a:p>
          <a:p>
            <a:pPr algn="ctr"/>
            <a:r>
              <a:rPr lang="en-US" sz="1200" b="1"/>
              <a:t>Use Other </a:t>
            </a:r>
          </a:p>
          <a:p>
            <a:pPr algn="ctr"/>
            <a:r>
              <a:rPr lang="en-US" sz="1200" b="1"/>
              <a:t>Hues of Red</a:t>
            </a:r>
          </a:p>
        </p:txBody>
      </p:sp>
      <p:pic>
        <p:nvPicPr>
          <p:cNvPr id="6" name="Picture 5">
            <a:extLst>
              <a:ext uri="{FF2B5EF4-FFF2-40B4-BE49-F238E27FC236}">
                <a16:creationId xmlns:a16="http://schemas.microsoft.com/office/drawing/2014/main" id="{C8F96E87-288D-4E18-A7F4-14D5E33EA9F1}"/>
              </a:ext>
            </a:extLst>
          </p:cNvPr>
          <p:cNvPicPr>
            <a:picLocks noChangeAspect="1"/>
          </p:cNvPicPr>
          <p:nvPr userDrawn="1"/>
        </p:nvPicPr>
        <p:blipFill>
          <a:blip r:embed="rId3"/>
          <a:stretch>
            <a:fillRect/>
          </a:stretch>
        </p:blipFill>
        <p:spPr>
          <a:xfrm>
            <a:off x="9638509" y="2179337"/>
            <a:ext cx="1022176" cy="3737871"/>
          </a:xfrm>
          <a:prstGeom prst="rect">
            <a:avLst/>
          </a:prstGeom>
        </p:spPr>
      </p:pic>
      <p:pic>
        <p:nvPicPr>
          <p:cNvPr id="8" name="Picture 7">
            <a:extLst>
              <a:ext uri="{FF2B5EF4-FFF2-40B4-BE49-F238E27FC236}">
                <a16:creationId xmlns:a16="http://schemas.microsoft.com/office/drawing/2014/main" id="{59D0FA09-E4C1-4D59-B18D-D09636FDA630}"/>
              </a:ext>
            </a:extLst>
          </p:cNvPr>
          <p:cNvPicPr>
            <a:picLocks noChangeAspect="1"/>
          </p:cNvPicPr>
          <p:nvPr userDrawn="1"/>
        </p:nvPicPr>
        <p:blipFill rotWithShape="1">
          <a:blip r:embed="rId4"/>
          <a:srcRect l="34827" t="35301" r="34948" b="37973"/>
          <a:stretch/>
        </p:blipFill>
        <p:spPr>
          <a:xfrm>
            <a:off x="9309718" y="2787508"/>
            <a:ext cx="1679758" cy="2735144"/>
          </a:xfrm>
          <a:prstGeom prst="rect">
            <a:avLst/>
          </a:prstGeom>
        </p:spPr>
      </p:pic>
    </p:spTree>
    <p:extLst>
      <p:ext uri="{BB962C8B-B14F-4D97-AF65-F5344CB8AC3E}">
        <p14:creationId xmlns:p14="http://schemas.microsoft.com/office/powerpoint/2010/main" val="11928422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Header">
  <p:cSld name="Header">
    <p:spTree>
      <p:nvGrpSpPr>
        <p:cNvPr id="1" name="Shape 20"/>
        <p:cNvGrpSpPr/>
        <p:nvPr/>
      </p:nvGrpSpPr>
      <p:grpSpPr>
        <a:xfrm>
          <a:off x="0" y="0"/>
          <a:ext cx="0" cy="0"/>
          <a:chOff x="0" y="0"/>
          <a:chExt cx="0" cy="0"/>
        </a:xfrm>
      </p:grpSpPr>
      <p:sp>
        <p:nvSpPr>
          <p:cNvPr id="21" name="Google Shape;21;p69"/>
          <p:cNvSpPr/>
          <p:nvPr/>
        </p:nvSpPr>
        <p:spPr>
          <a:xfrm>
            <a:off x="0" y="543267"/>
            <a:ext cx="12192000" cy="1161200"/>
          </a:xfrm>
          <a:prstGeom prst="rect">
            <a:avLst/>
          </a:prstGeom>
          <a:solidFill>
            <a:srgbClr val="CF203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67"/>
              <a:buFont typeface="Arial"/>
              <a:buNone/>
            </a:pPr>
            <a:endParaRPr sz="1867" b="0" i="0" u="none" strike="noStrike" cap="none">
              <a:solidFill>
                <a:schemeClr val="lt1"/>
              </a:solidFill>
              <a:latin typeface="Arial"/>
              <a:ea typeface="Arial"/>
              <a:cs typeface="Arial"/>
              <a:sym typeface="Arial"/>
            </a:endParaRPr>
          </a:p>
        </p:txBody>
      </p:sp>
      <p:sp>
        <p:nvSpPr>
          <p:cNvPr id="22" name="Google Shape;22;p69"/>
          <p:cNvSpPr txBox="1">
            <a:spLocks noGrp="1"/>
          </p:cNvSpPr>
          <p:nvPr>
            <p:ph type="title"/>
          </p:nvPr>
        </p:nvSpPr>
        <p:spPr>
          <a:xfrm>
            <a:off x="486400" y="750433"/>
            <a:ext cx="11219200" cy="908000"/>
          </a:xfrm>
          <a:prstGeom prst="rect">
            <a:avLst/>
          </a:prstGeom>
          <a:noFill/>
          <a:ln>
            <a:noFill/>
          </a:ln>
        </p:spPr>
        <p:txBody>
          <a:bodyPr spcFirstLastPara="1" wrap="square" lIns="91425" tIns="91425" rIns="91425" bIns="91425" anchor="t" anchorCtr="0">
            <a:noAutofit/>
          </a:bodyPr>
          <a:lstStyle>
            <a:lvl1pPr lvl="0" algn="ctr">
              <a:lnSpc>
                <a:spcPct val="90000"/>
              </a:lnSpc>
              <a:spcBef>
                <a:spcPts val="0"/>
              </a:spcBef>
              <a:spcAft>
                <a:spcPts val="0"/>
              </a:spcAft>
              <a:buClr>
                <a:schemeClr val="lt1"/>
              </a:buClr>
              <a:buSzPts val="2500"/>
              <a:buFont typeface="Arial"/>
              <a:buNone/>
              <a:defRPr sz="3333"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765162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39"/>
        <p:cNvGrpSpPr/>
        <p:nvPr/>
      </p:nvGrpSpPr>
      <p:grpSpPr>
        <a:xfrm>
          <a:off x="0" y="0"/>
          <a:ext cx="0" cy="0"/>
          <a:chOff x="0" y="0"/>
          <a:chExt cx="0" cy="0"/>
        </a:xfrm>
      </p:grpSpPr>
      <p:sp>
        <p:nvSpPr>
          <p:cNvPr id="40" name="Google Shape;40;p77"/>
          <p:cNvSpPr txBox="1">
            <a:spLocks noGrp="1"/>
          </p:cNvSpPr>
          <p:nvPr>
            <p:ph type="title"/>
          </p:nvPr>
        </p:nvSpPr>
        <p:spPr>
          <a:xfrm>
            <a:off x="565417" y="6449"/>
            <a:ext cx="11169161" cy="105617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77"/>
          <p:cNvSpPr txBox="1">
            <a:spLocks noGrp="1"/>
          </p:cNvSpPr>
          <p:nvPr>
            <p:ph type="body" idx="1"/>
          </p:nvPr>
        </p:nvSpPr>
        <p:spPr>
          <a:xfrm>
            <a:off x="564928" y="1062625"/>
            <a:ext cx="11169650" cy="451961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8495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secHead">
  <p:cSld name="Blank">
    <p:spTree>
      <p:nvGrpSpPr>
        <p:cNvPr id="1" name="Shape 11"/>
        <p:cNvGrpSpPr/>
        <p:nvPr/>
      </p:nvGrpSpPr>
      <p:grpSpPr>
        <a:xfrm>
          <a:off x="0" y="0"/>
          <a:ext cx="0" cy="0"/>
          <a:chOff x="0" y="0"/>
          <a:chExt cx="0" cy="0"/>
        </a:xfrm>
      </p:grpSpPr>
      <p:sp>
        <p:nvSpPr>
          <p:cNvPr id="12" name="Google Shape;12;p66"/>
          <p:cNvSpPr/>
          <p:nvPr/>
        </p:nvSpPr>
        <p:spPr>
          <a:xfrm>
            <a:off x="12000" y="0"/>
            <a:ext cx="12192000" cy="6858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4251093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Reports">
  <p:cSld name="Reports">
    <p:spTree>
      <p:nvGrpSpPr>
        <p:cNvPr id="1" name="Shape 29"/>
        <p:cNvGrpSpPr/>
        <p:nvPr/>
      </p:nvGrpSpPr>
      <p:grpSpPr>
        <a:xfrm>
          <a:off x="0" y="0"/>
          <a:ext cx="0" cy="0"/>
          <a:chOff x="0" y="0"/>
          <a:chExt cx="0" cy="0"/>
        </a:xfrm>
      </p:grpSpPr>
      <p:sp>
        <p:nvSpPr>
          <p:cNvPr id="30" name="Google Shape;30;p73"/>
          <p:cNvSpPr/>
          <p:nvPr/>
        </p:nvSpPr>
        <p:spPr>
          <a:xfrm>
            <a:off x="-37800" y="1561432"/>
            <a:ext cx="12267600" cy="828800"/>
          </a:xfrm>
          <a:prstGeom prst="rect">
            <a:avLst/>
          </a:prstGeom>
          <a:solidFill>
            <a:srgbClr val="CF203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FFFFFF"/>
              </a:buClr>
              <a:buSzPts val="1400"/>
              <a:buFont typeface="Arial"/>
              <a:buNone/>
            </a:pPr>
            <a:endParaRPr sz="1867" b="0" i="0" u="none" strike="noStrike" cap="none">
              <a:solidFill>
                <a:srgbClr val="FFFFFF"/>
              </a:solidFill>
              <a:latin typeface="Arial"/>
              <a:ea typeface="Arial"/>
              <a:cs typeface="Arial"/>
              <a:sym typeface="Arial"/>
            </a:endParaRPr>
          </a:p>
        </p:txBody>
      </p:sp>
      <p:sp>
        <p:nvSpPr>
          <p:cNvPr id="31" name="Google Shape;31;p73"/>
          <p:cNvSpPr>
            <a:spLocks noGrp="1"/>
          </p:cNvSpPr>
          <p:nvPr>
            <p:ph type="pic" idx="2"/>
          </p:nvPr>
        </p:nvSpPr>
        <p:spPr>
          <a:xfrm>
            <a:off x="370567" y="166800"/>
            <a:ext cx="2423600" cy="2696000"/>
          </a:xfrm>
          <a:prstGeom prst="roundRect">
            <a:avLst>
              <a:gd name="adj" fmla="val 16667"/>
            </a:avLst>
          </a:prstGeom>
          <a:noFill/>
          <a:ln>
            <a:noFill/>
          </a:ln>
        </p:spPr>
      </p:sp>
    </p:spTree>
    <p:extLst>
      <p:ext uri="{BB962C8B-B14F-4D97-AF65-F5344CB8AC3E}">
        <p14:creationId xmlns:p14="http://schemas.microsoft.com/office/powerpoint/2010/main" val="15072747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46BE4C-CF11-4491-8CBD-AAE59F81515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895563" y="1583578"/>
            <a:ext cx="4559897" cy="1748778"/>
          </a:xfrm>
          <a:prstGeom prst="rect">
            <a:avLst/>
          </a:prstGeom>
        </p:spPr>
      </p:pic>
      <p:pic>
        <p:nvPicPr>
          <p:cNvPr id="3" name="Picture 2">
            <a:extLst>
              <a:ext uri="{FF2B5EF4-FFF2-40B4-BE49-F238E27FC236}">
                <a16:creationId xmlns:a16="http://schemas.microsoft.com/office/drawing/2014/main" id="{C7E58A23-A55E-4A3E-AC76-54DCAF7EBC01}"/>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521570" y="4441118"/>
            <a:ext cx="4670430" cy="2445757"/>
          </a:xfrm>
          <a:prstGeom prst="rect">
            <a:avLst/>
          </a:prstGeom>
        </p:spPr>
      </p:pic>
      <p:sp>
        <p:nvSpPr>
          <p:cNvPr id="4" name="Subtitle 2">
            <a:extLst>
              <a:ext uri="{FF2B5EF4-FFF2-40B4-BE49-F238E27FC236}">
                <a16:creationId xmlns:a16="http://schemas.microsoft.com/office/drawing/2014/main" id="{CB46FE5D-3742-4427-9C5B-94ED5EE98C02}"/>
              </a:ext>
            </a:extLst>
          </p:cNvPr>
          <p:cNvSpPr>
            <a:spLocks noGrp="1"/>
          </p:cNvSpPr>
          <p:nvPr>
            <p:ph type="subTitle" idx="1" hasCustomPrompt="1"/>
          </p:nvPr>
        </p:nvSpPr>
        <p:spPr>
          <a:xfrm>
            <a:off x="0" y="3602038"/>
            <a:ext cx="12192000" cy="1655762"/>
          </a:xfrm>
          <a:prstGeom prst="rect">
            <a:avLst/>
          </a:prstGeom>
        </p:spPr>
        <p:txBody>
          <a:bodyPr>
            <a:normAutofit/>
          </a:bodyPr>
          <a:lstStyle>
            <a:lvl1pPr marL="0" indent="0" algn="ctr">
              <a:buFont typeface="Arial" panose="020B0604020202020204" pitchFamily="34" charset="0"/>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lgn="ctr">
              <a:buFont typeface="Arial" panose="020B0604020202020204" pitchFamily="34" charset="0"/>
              <a:buNone/>
            </a:pPr>
            <a:r>
              <a:rPr lang="en-US">
                <a:solidFill>
                  <a:srgbClr val="000000"/>
                </a:solidFill>
                <a:latin typeface="Arial" panose="020B0604020202020204" pitchFamily="34" charset="0"/>
                <a:cs typeface="Arial" panose="020B0604020202020204" pitchFamily="34" charset="0"/>
              </a:rPr>
              <a:t>Presentation Title</a:t>
            </a:r>
          </a:p>
        </p:txBody>
      </p:sp>
    </p:spTree>
    <p:extLst>
      <p:ext uri="{BB962C8B-B14F-4D97-AF65-F5344CB8AC3E}">
        <p14:creationId xmlns:p14="http://schemas.microsoft.com/office/powerpoint/2010/main" val="34338006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ACB03896-1836-41B9-A806-B5F36E2DA101}"/>
              </a:ext>
            </a:extLst>
          </p:cNvPr>
          <p:cNvSpPr>
            <a:spLocks noGrp="1"/>
          </p:cNvSpPr>
          <p:nvPr>
            <p:ph type="title"/>
          </p:nvPr>
        </p:nvSpPr>
        <p:spPr>
          <a:xfrm>
            <a:off x="565417" y="6449"/>
            <a:ext cx="11169161" cy="1056176"/>
          </a:xfrm>
          <a:prstGeom prst="rect">
            <a:avLst/>
          </a:prstGeom>
        </p:spPr>
        <p:txBody>
          <a:bodyPr vert="horz" lIns="91440" tIns="45720" rIns="91440" bIns="45720" rtlCol="0" anchor="ctr">
            <a:normAutofit/>
          </a:bodyPr>
          <a:lstStyle/>
          <a:p>
            <a:r>
              <a:rPr lang="en-US"/>
              <a:t>Click to edit Master title style</a:t>
            </a:r>
          </a:p>
        </p:txBody>
      </p:sp>
      <p:sp>
        <p:nvSpPr>
          <p:cNvPr id="10" name="Text Placeholder 9">
            <a:extLst>
              <a:ext uri="{FF2B5EF4-FFF2-40B4-BE49-F238E27FC236}">
                <a16:creationId xmlns:a16="http://schemas.microsoft.com/office/drawing/2014/main" id="{9D4A6CE3-C6CD-4F12-A37E-7F5614E328CB}"/>
              </a:ext>
            </a:extLst>
          </p:cNvPr>
          <p:cNvSpPr>
            <a:spLocks noGrp="1"/>
          </p:cNvSpPr>
          <p:nvPr>
            <p:ph type="body" sz="quarter" idx="10"/>
          </p:nvPr>
        </p:nvSpPr>
        <p:spPr>
          <a:xfrm>
            <a:off x="564928" y="1062625"/>
            <a:ext cx="11169650" cy="4519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00841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4974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53F0AD-3B13-4F44-A3E7-9E4FF959C877}"/>
              </a:ext>
            </a:extLst>
          </p:cNvPr>
          <p:cNvSpPr>
            <a:spLocks noGrp="1"/>
          </p:cNvSpPr>
          <p:nvPr>
            <p:ph type="body" sz="half" idx="2"/>
          </p:nvPr>
        </p:nvSpPr>
        <p:spPr>
          <a:xfrm>
            <a:off x="650947" y="1894865"/>
            <a:ext cx="4633165" cy="4053635"/>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Text Placeholder 6">
            <a:extLst>
              <a:ext uri="{FF2B5EF4-FFF2-40B4-BE49-F238E27FC236}">
                <a16:creationId xmlns:a16="http://schemas.microsoft.com/office/drawing/2014/main" id="{A02796F8-C0C4-47AB-9E5E-220358CF2E19}"/>
              </a:ext>
            </a:extLst>
          </p:cNvPr>
          <p:cNvSpPr>
            <a:spLocks noGrp="1"/>
          </p:cNvSpPr>
          <p:nvPr>
            <p:ph type="body" sz="quarter" idx="10" hasCustomPrompt="1"/>
          </p:nvPr>
        </p:nvSpPr>
        <p:spPr>
          <a:xfrm>
            <a:off x="633849" y="536713"/>
            <a:ext cx="4650263" cy="1182756"/>
          </a:xfrm>
        </p:spPr>
        <p:txBody>
          <a:bodyPr>
            <a:noAutofit/>
          </a:bodyPr>
          <a:lstStyle>
            <a:lvl1pPr marL="0" indent="0">
              <a:buNone/>
              <a:defRPr sz="3200" b="1" baseline="0"/>
            </a:lvl1pPr>
          </a:lstStyle>
          <a:p>
            <a:pPr lvl="0"/>
            <a:r>
              <a:rPr lang="en-US"/>
              <a:t>Click to edit Master Title</a:t>
            </a:r>
          </a:p>
        </p:txBody>
      </p:sp>
      <p:sp>
        <p:nvSpPr>
          <p:cNvPr id="2" name="Right Triangle 1">
            <a:extLst>
              <a:ext uri="{FF2B5EF4-FFF2-40B4-BE49-F238E27FC236}">
                <a16:creationId xmlns:a16="http://schemas.microsoft.com/office/drawing/2014/main" id="{9778B11E-866D-314C-BBC2-98B616473B29}"/>
              </a:ext>
            </a:extLst>
          </p:cNvPr>
          <p:cNvSpPr/>
          <p:nvPr userDrawn="1"/>
        </p:nvSpPr>
        <p:spPr>
          <a:xfrm rot="5400000">
            <a:off x="5888749" y="656994"/>
            <a:ext cx="2124949" cy="2124949"/>
          </a:xfrm>
          <a:prstGeom prst="rtTriangle">
            <a:avLst/>
          </a:prstGeom>
          <a:solidFill>
            <a:srgbClr val="CF2030"/>
          </a:solidFill>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4" name="Picture Placeholder 13">
            <a:extLst>
              <a:ext uri="{FF2B5EF4-FFF2-40B4-BE49-F238E27FC236}">
                <a16:creationId xmlns:a16="http://schemas.microsoft.com/office/drawing/2014/main" id="{A0068319-38CA-416F-9C63-2CD7C3ECD01F}"/>
              </a:ext>
            </a:extLst>
          </p:cNvPr>
          <p:cNvSpPr>
            <a:spLocks noGrp="1"/>
          </p:cNvSpPr>
          <p:nvPr>
            <p:ph type="pic" sz="quarter" idx="12"/>
          </p:nvPr>
        </p:nvSpPr>
        <p:spPr>
          <a:xfrm>
            <a:off x="6335910" y="1036061"/>
            <a:ext cx="5033400" cy="4713329"/>
          </a:xfrm>
          <a:solidFill>
            <a:schemeClr val="bg1">
              <a:lumMod val="85000"/>
            </a:schemeClr>
          </a:solidFill>
        </p:spPr>
        <p:txBody>
          <a:bodyPr anchor="ctr"/>
          <a:lstStyle>
            <a:lvl1pPr marL="0" indent="0" algn="ctr">
              <a:buNone/>
              <a:defRPr/>
            </a:lvl1pPr>
          </a:lstStyle>
          <a:p>
            <a:r>
              <a:rPr lang="en-US"/>
              <a:t>Click icon to add picture</a:t>
            </a:r>
          </a:p>
        </p:txBody>
      </p:sp>
    </p:spTree>
    <p:extLst>
      <p:ext uri="{BB962C8B-B14F-4D97-AF65-F5344CB8AC3E}">
        <p14:creationId xmlns:p14="http://schemas.microsoft.com/office/powerpoint/2010/main" val="2479724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9070-5776-406C-8382-D7F41968F126}"/>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6AA7636-6A95-4962-8FC3-CD9A098895F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4820878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DCAA939-0FF4-4CB2-997A-32C484386D9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3011182" y="2079171"/>
            <a:ext cx="9180818" cy="4807705"/>
          </a:xfrm>
          <a:prstGeom prst="rect">
            <a:avLst/>
          </a:prstGeom>
        </p:spPr>
      </p:pic>
      <p:sp>
        <p:nvSpPr>
          <p:cNvPr id="3" name="Title 1">
            <a:extLst>
              <a:ext uri="{FF2B5EF4-FFF2-40B4-BE49-F238E27FC236}">
                <a16:creationId xmlns:a16="http://schemas.microsoft.com/office/drawing/2014/main" id="{B5913E43-253A-4125-B6B5-4CEF7FFE1131}"/>
              </a:ext>
            </a:extLst>
          </p:cNvPr>
          <p:cNvSpPr>
            <a:spLocks noGrp="1"/>
          </p:cNvSpPr>
          <p:nvPr>
            <p:ph type="ctrTitle"/>
          </p:nvPr>
        </p:nvSpPr>
        <p:spPr>
          <a:xfrm>
            <a:off x="1524000" y="1350963"/>
            <a:ext cx="9144000" cy="2387600"/>
          </a:xfrm>
          <a:prstGeom prst="rect">
            <a:avLst/>
          </a:prstGeom>
        </p:spPr>
        <p:txBody>
          <a:bodyPr anchor="b"/>
          <a:lstStyle>
            <a:lvl1pPr algn="ctr">
              <a:defRPr sz="6000"/>
            </a:lvl1pPr>
          </a:lstStyle>
          <a:p>
            <a:r>
              <a:rPr lang="en-US"/>
              <a:t>Click to edit Master title style</a:t>
            </a:r>
          </a:p>
        </p:txBody>
      </p:sp>
    </p:spTree>
    <p:extLst>
      <p:ext uri="{BB962C8B-B14F-4D97-AF65-F5344CB8AC3E}">
        <p14:creationId xmlns:p14="http://schemas.microsoft.com/office/powerpoint/2010/main" val="26617268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A0CE6-DD4D-4A54-BB74-EAA301F3085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0A86A5-11A9-420F-A5E0-3221F4CF360E}"/>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678289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0A4F7-B89C-4624-8C53-A901EAA33858}"/>
              </a:ext>
            </a:extLst>
          </p:cNvPr>
          <p:cNvSpPr>
            <a:spLocks noGrp="1"/>
          </p:cNvSpPr>
          <p:nvPr>
            <p:ph sz="half" idx="1"/>
          </p:nvPr>
        </p:nvSpPr>
        <p:spPr>
          <a:xfrm>
            <a:off x="587619" y="1058579"/>
            <a:ext cx="5490797" cy="43255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6ACEA7-0846-429C-BA19-B33ACF12A072}"/>
              </a:ext>
            </a:extLst>
          </p:cNvPr>
          <p:cNvSpPr>
            <a:spLocks noGrp="1"/>
          </p:cNvSpPr>
          <p:nvPr>
            <p:ph sz="half" idx="2"/>
          </p:nvPr>
        </p:nvSpPr>
        <p:spPr>
          <a:xfrm>
            <a:off x="6230816" y="1058579"/>
            <a:ext cx="5525964"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E1BF993A-EF70-465C-BBD6-E10F4F0DF007}"/>
              </a:ext>
            </a:extLst>
          </p:cNvPr>
          <p:cNvSpPr>
            <a:spLocks noGrp="1"/>
          </p:cNvSpPr>
          <p:nvPr>
            <p:ph type="title"/>
          </p:nvPr>
        </p:nvSpPr>
        <p:spPr>
          <a:xfrm>
            <a:off x="587619" y="2403"/>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8608170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D045EC-518F-4A5B-9F10-F6FEAAD33B88}"/>
              </a:ext>
            </a:extLst>
          </p:cNvPr>
          <p:cNvSpPr>
            <a:spLocks noGrp="1"/>
          </p:cNvSpPr>
          <p:nvPr>
            <p:ph type="body" idx="1"/>
          </p:nvPr>
        </p:nvSpPr>
        <p:spPr>
          <a:xfrm>
            <a:off x="530999" y="1075713"/>
            <a:ext cx="546857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E8D648-BB84-4A24-8F33-2462403CD35D}"/>
              </a:ext>
            </a:extLst>
          </p:cNvPr>
          <p:cNvSpPr>
            <a:spLocks noGrp="1"/>
          </p:cNvSpPr>
          <p:nvPr>
            <p:ph sz="half" idx="2"/>
          </p:nvPr>
        </p:nvSpPr>
        <p:spPr>
          <a:xfrm>
            <a:off x="529004" y="1922143"/>
            <a:ext cx="5468572"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6C91A6-CB77-4929-9C80-01DECAA5A757}"/>
              </a:ext>
            </a:extLst>
          </p:cNvPr>
          <p:cNvSpPr>
            <a:spLocks noGrp="1"/>
          </p:cNvSpPr>
          <p:nvPr>
            <p:ph type="body" sz="quarter" idx="3"/>
          </p:nvPr>
        </p:nvSpPr>
        <p:spPr>
          <a:xfrm>
            <a:off x="6172200" y="1098231"/>
            <a:ext cx="5525964"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2D644D-1145-4DCC-BBAE-6BEE7AAE659C}"/>
              </a:ext>
            </a:extLst>
          </p:cNvPr>
          <p:cNvSpPr>
            <a:spLocks noGrp="1"/>
          </p:cNvSpPr>
          <p:nvPr>
            <p:ph sz="quarter" idx="4"/>
          </p:nvPr>
        </p:nvSpPr>
        <p:spPr>
          <a:xfrm>
            <a:off x="6172200" y="1922143"/>
            <a:ext cx="5525964"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itle Placeholder 1">
            <a:extLst>
              <a:ext uri="{FF2B5EF4-FFF2-40B4-BE49-F238E27FC236}">
                <a16:creationId xmlns:a16="http://schemas.microsoft.com/office/drawing/2014/main" id="{B22D4903-112B-4623-B6AC-0777EBA38F6D}"/>
              </a:ext>
            </a:extLst>
          </p:cNvPr>
          <p:cNvSpPr>
            <a:spLocks noGrp="1"/>
          </p:cNvSpPr>
          <p:nvPr>
            <p:ph type="title"/>
          </p:nvPr>
        </p:nvSpPr>
        <p:spPr>
          <a:xfrm>
            <a:off x="529004" y="0"/>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7375205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FD586FA4-FBF2-4332-BD92-04788C6B2E04}"/>
              </a:ext>
            </a:extLst>
          </p:cNvPr>
          <p:cNvSpPr>
            <a:spLocks noGrp="1"/>
          </p:cNvSpPr>
          <p:nvPr>
            <p:ph type="title"/>
          </p:nvPr>
        </p:nvSpPr>
        <p:spPr>
          <a:xfrm>
            <a:off x="511419" y="0"/>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7137175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07686-6B32-40F2-919E-6A8EB10DA48C}"/>
              </a:ext>
            </a:extLst>
          </p:cNvPr>
          <p:cNvSpPr>
            <a:spLocks noGrp="1"/>
          </p:cNvSpPr>
          <p:nvPr>
            <p:ph type="title"/>
          </p:nvPr>
        </p:nvSpPr>
        <p:spPr>
          <a:xfrm>
            <a:off x="531936" y="457200"/>
            <a:ext cx="4240090"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733C33F-B546-4CFD-8127-11D65F95AEB8}"/>
              </a:ext>
            </a:extLst>
          </p:cNvPr>
          <p:cNvSpPr>
            <a:spLocks noGrp="1"/>
          </p:cNvSpPr>
          <p:nvPr>
            <p:ph idx="1"/>
          </p:nvPr>
        </p:nvSpPr>
        <p:spPr>
          <a:xfrm>
            <a:off x="5183188" y="457201"/>
            <a:ext cx="6476876" cy="54038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BA53DEC-61C0-4EB7-ADA5-282445E8428D}"/>
              </a:ext>
            </a:extLst>
          </p:cNvPr>
          <p:cNvSpPr>
            <a:spLocks noGrp="1"/>
          </p:cNvSpPr>
          <p:nvPr>
            <p:ph type="body" sz="half" idx="2"/>
          </p:nvPr>
        </p:nvSpPr>
        <p:spPr>
          <a:xfrm>
            <a:off x="531936" y="2057400"/>
            <a:ext cx="4240090"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2107591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B93BC-A4EE-4971-96B7-77BDA44C1CC0}"/>
              </a:ext>
            </a:extLst>
          </p:cNvPr>
          <p:cNvSpPr>
            <a:spLocks noGrp="1"/>
          </p:cNvSpPr>
          <p:nvPr>
            <p:ph type="title"/>
          </p:nvPr>
        </p:nvSpPr>
        <p:spPr>
          <a:xfrm>
            <a:off x="567104" y="457200"/>
            <a:ext cx="4204921"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60CEB7-776C-49E4-9FB9-6F88017A7D1B}"/>
              </a:ext>
            </a:extLst>
          </p:cNvPr>
          <p:cNvSpPr>
            <a:spLocks noGrp="1"/>
          </p:cNvSpPr>
          <p:nvPr>
            <p:ph type="pic" idx="1"/>
          </p:nvPr>
        </p:nvSpPr>
        <p:spPr>
          <a:xfrm>
            <a:off x="5183187" y="457201"/>
            <a:ext cx="6492997" cy="540385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FE5D677-6E29-4736-9C43-A3EADE65C9F8}"/>
              </a:ext>
            </a:extLst>
          </p:cNvPr>
          <p:cNvSpPr>
            <a:spLocks noGrp="1"/>
          </p:cNvSpPr>
          <p:nvPr>
            <p:ph type="body" sz="half" idx="2"/>
          </p:nvPr>
        </p:nvSpPr>
        <p:spPr>
          <a:xfrm>
            <a:off x="567104" y="2057400"/>
            <a:ext cx="420492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626007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pproved BNI Color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892FAFB-F83D-414B-BD74-0176152310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73022" y="180295"/>
            <a:ext cx="8040218" cy="5898923"/>
          </a:xfrm>
          <a:prstGeom prst="rect">
            <a:avLst/>
          </a:prstGeom>
        </p:spPr>
      </p:pic>
      <p:sp>
        <p:nvSpPr>
          <p:cNvPr id="5" name="TextBox 4">
            <a:extLst>
              <a:ext uri="{FF2B5EF4-FFF2-40B4-BE49-F238E27FC236}">
                <a16:creationId xmlns:a16="http://schemas.microsoft.com/office/drawing/2014/main" id="{341B0871-CEA7-46DD-9295-03BD20968DF0}"/>
              </a:ext>
            </a:extLst>
          </p:cNvPr>
          <p:cNvSpPr txBox="1"/>
          <p:nvPr userDrawn="1"/>
        </p:nvSpPr>
        <p:spPr>
          <a:xfrm>
            <a:off x="9608423" y="1335348"/>
            <a:ext cx="1082348" cy="738664"/>
          </a:xfrm>
          <a:prstGeom prst="rect">
            <a:avLst/>
          </a:prstGeom>
          <a:noFill/>
        </p:spPr>
        <p:txBody>
          <a:bodyPr wrap="none" rtlCol="0">
            <a:spAutoFit/>
          </a:bodyPr>
          <a:lstStyle/>
          <a:p>
            <a:pPr algn="ctr"/>
            <a:r>
              <a:rPr lang="en-US" sz="1800" b="1"/>
              <a:t>Do Not </a:t>
            </a:r>
          </a:p>
          <a:p>
            <a:pPr algn="ctr"/>
            <a:r>
              <a:rPr lang="en-US" sz="1200" b="1"/>
              <a:t>Use Other </a:t>
            </a:r>
          </a:p>
          <a:p>
            <a:pPr algn="ctr"/>
            <a:r>
              <a:rPr lang="en-US" sz="1200" b="1"/>
              <a:t>Hues of Red</a:t>
            </a:r>
          </a:p>
        </p:txBody>
      </p:sp>
      <p:pic>
        <p:nvPicPr>
          <p:cNvPr id="6" name="Picture 5">
            <a:extLst>
              <a:ext uri="{FF2B5EF4-FFF2-40B4-BE49-F238E27FC236}">
                <a16:creationId xmlns:a16="http://schemas.microsoft.com/office/drawing/2014/main" id="{C8F96E87-288D-4E18-A7F4-14D5E33EA9F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638509" y="2179337"/>
            <a:ext cx="1022176" cy="3737871"/>
          </a:xfrm>
          <a:prstGeom prst="rect">
            <a:avLst/>
          </a:prstGeom>
        </p:spPr>
      </p:pic>
      <p:pic>
        <p:nvPicPr>
          <p:cNvPr id="8" name="Picture 7">
            <a:extLst>
              <a:ext uri="{FF2B5EF4-FFF2-40B4-BE49-F238E27FC236}">
                <a16:creationId xmlns:a16="http://schemas.microsoft.com/office/drawing/2014/main" id="{59D0FA09-E4C1-4D59-B18D-D09636FDA63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34827" t="35301" r="34948" b="37973"/>
          <a:stretch/>
        </p:blipFill>
        <p:spPr>
          <a:xfrm>
            <a:off x="9309718" y="2787508"/>
            <a:ext cx="1679758" cy="2735144"/>
          </a:xfrm>
          <a:prstGeom prst="rect">
            <a:avLst/>
          </a:prstGeom>
        </p:spPr>
      </p:pic>
    </p:spTree>
    <p:extLst>
      <p:ext uri="{BB962C8B-B14F-4D97-AF65-F5344CB8AC3E}">
        <p14:creationId xmlns:p14="http://schemas.microsoft.com/office/powerpoint/2010/main" val="5905539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51001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0A4F7-B89C-4624-8C53-A901EAA33858}"/>
              </a:ext>
            </a:extLst>
          </p:cNvPr>
          <p:cNvSpPr>
            <a:spLocks noGrp="1"/>
          </p:cNvSpPr>
          <p:nvPr>
            <p:ph sz="half" idx="1"/>
          </p:nvPr>
        </p:nvSpPr>
        <p:spPr>
          <a:xfrm>
            <a:off x="587622" y="1058581"/>
            <a:ext cx="5490796" cy="432558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16ACEA7-0846-429C-BA19-B33ACF12A072}"/>
              </a:ext>
            </a:extLst>
          </p:cNvPr>
          <p:cNvSpPr>
            <a:spLocks noGrp="1"/>
          </p:cNvSpPr>
          <p:nvPr>
            <p:ph sz="half" idx="2"/>
          </p:nvPr>
        </p:nvSpPr>
        <p:spPr>
          <a:xfrm>
            <a:off x="6230817" y="1058579"/>
            <a:ext cx="5525964"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E1BF993A-EF70-465C-BBD6-E10F4F0DF007}"/>
              </a:ext>
            </a:extLst>
          </p:cNvPr>
          <p:cNvSpPr>
            <a:spLocks noGrp="1"/>
          </p:cNvSpPr>
          <p:nvPr>
            <p:ph type="title"/>
          </p:nvPr>
        </p:nvSpPr>
        <p:spPr>
          <a:xfrm>
            <a:off x="587621" y="2405"/>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2687002632"/>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Slide Number Placeholder 8">
            <a:extLst>
              <a:ext uri="{FF2B5EF4-FFF2-40B4-BE49-F238E27FC236}">
                <a16:creationId xmlns:a16="http://schemas.microsoft.com/office/drawing/2014/main" id="{0961B72B-3ADF-EE49-9DB6-60C530D25563}"/>
              </a:ext>
            </a:extLst>
          </p:cNvPr>
          <p:cNvSpPr>
            <a:spLocks noGrp="1"/>
          </p:cNvSpPr>
          <p:nvPr>
            <p:ph type="sldNum" sz="quarter" idx="12"/>
          </p:nvPr>
        </p:nvSpPr>
        <p:spPr>
          <a:xfrm>
            <a:off x="11537576" y="6356350"/>
            <a:ext cx="578223" cy="365126"/>
          </a:xfrm>
          <a:prstGeom prst="rect">
            <a:avLst/>
          </a:prstGeom>
        </p:spPr>
        <p:txBody>
          <a:bodyPr/>
          <a:lstStyle>
            <a:lvl1pPr algn="ctr">
              <a:defRPr b="0" i="0">
                <a:solidFill>
                  <a:schemeClr val="bg1"/>
                </a:solidFill>
                <a:latin typeface="Arial" panose="020B0604020202020204" pitchFamily="34" charset="0"/>
                <a:cs typeface="Arial" panose="020B0604020202020204" pitchFamily="34" charset="0"/>
              </a:defRPr>
            </a:lvl1pPr>
          </a:lstStyle>
          <a:p>
            <a:fld id="{D0423B5C-5BB9-4892-8832-BFEB0299B86B}" type="slidenum">
              <a:rPr lang="en-US" smtClean="0"/>
              <a:pPr/>
              <a:t>‹#›</a:t>
            </a:fld>
            <a:endParaRPr lang="en-US"/>
          </a:p>
        </p:txBody>
      </p:sp>
      <p:sp>
        <p:nvSpPr>
          <p:cNvPr id="9" name="Footer Placeholder 4">
            <a:extLst>
              <a:ext uri="{FF2B5EF4-FFF2-40B4-BE49-F238E27FC236}">
                <a16:creationId xmlns:a16="http://schemas.microsoft.com/office/drawing/2014/main" id="{5EC01787-C4E6-434F-9599-35F547FEF833}"/>
              </a:ext>
            </a:extLst>
          </p:cNvPr>
          <p:cNvSpPr>
            <a:spLocks noGrp="1"/>
          </p:cNvSpPr>
          <p:nvPr>
            <p:ph type="ftr" sz="quarter" idx="13"/>
          </p:nvPr>
        </p:nvSpPr>
        <p:spPr>
          <a:xfrm>
            <a:off x="1183341" y="6356350"/>
            <a:ext cx="8471647" cy="365125"/>
          </a:xfrm>
          <a:prstGeom prst="rect">
            <a:avLst/>
          </a:prstGeom>
        </p:spPr>
        <p:txBody>
          <a:bodyPr vert="horz" lIns="91440" tIns="45720" rIns="91440" bIns="45720" rtlCol="0" anchor="ctr"/>
          <a:lstStyle>
            <a:lvl1pPr algn="l">
              <a:defRPr sz="1200" b="0" i="0">
                <a:solidFill>
                  <a:schemeClr val="tx1"/>
                </a:solidFill>
                <a:latin typeface="Arial" panose="020B0604020202020204" pitchFamily="34" charset="0"/>
                <a:cs typeface="Arial" panose="020B0604020202020204" pitchFamily="34" charset="0"/>
              </a:defRPr>
            </a:lvl1pPr>
          </a:lstStyle>
          <a:p>
            <a:r>
              <a:rPr lang="en-US"/>
              <a:t>Footer information may go here</a:t>
            </a:r>
          </a:p>
        </p:txBody>
      </p:sp>
    </p:spTree>
    <p:extLst>
      <p:ext uri="{BB962C8B-B14F-4D97-AF65-F5344CB8AC3E}">
        <p14:creationId xmlns:p14="http://schemas.microsoft.com/office/powerpoint/2010/main" val="2720478411"/>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46BE4C-CF11-4491-8CBD-AAE59F81515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95563" y="1583578"/>
            <a:ext cx="4559897" cy="1748778"/>
          </a:xfrm>
          <a:prstGeom prst="rect">
            <a:avLst/>
          </a:prstGeom>
        </p:spPr>
      </p:pic>
      <p:pic>
        <p:nvPicPr>
          <p:cNvPr id="3" name="Picture 2">
            <a:extLst>
              <a:ext uri="{FF2B5EF4-FFF2-40B4-BE49-F238E27FC236}">
                <a16:creationId xmlns:a16="http://schemas.microsoft.com/office/drawing/2014/main" id="{C7E58A23-A55E-4A3E-AC76-54DCAF7EBC01}"/>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7521570" y="4441118"/>
            <a:ext cx="4670430" cy="2445757"/>
          </a:xfrm>
          <a:prstGeom prst="rect">
            <a:avLst/>
          </a:prstGeom>
        </p:spPr>
      </p:pic>
      <p:sp>
        <p:nvSpPr>
          <p:cNvPr id="4" name="Subtitle 2">
            <a:extLst>
              <a:ext uri="{FF2B5EF4-FFF2-40B4-BE49-F238E27FC236}">
                <a16:creationId xmlns:a16="http://schemas.microsoft.com/office/drawing/2014/main" id="{CB46FE5D-3742-4427-9C5B-94ED5EE98C02}"/>
              </a:ext>
            </a:extLst>
          </p:cNvPr>
          <p:cNvSpPr>
            <a:spLocks noGrp="1"/>
          </p:cNvSpPr>
          <p:nvPr>
            <p:ph type="subTitle" idx="1" hasCustomPrompt="1"/>
          </p:nvPr>
        </p:nvSpPr>
        <p:spPr>
          <a:xfrm>
            <a:off x="0" y="3602038"/>
            <a:ext cx="12192000" cy="1655762"/>
          </a:xfrm>
          <a:prstGeom prst="rect">
            <a:avLst/>
          </a:prstGeom>
        </p:spPr>
        <p:txBody>
          <a:bodyPr>
            <a:normAutofit/>
          </a:bodyPr>
          <a:lstStyle>
            <a:lvl1pPr marL="0" indent="0" algn="ctr">
              <a:buFont typeface="Arial" panose="020B0604020202020204" pitchFamily="34" charset="0"/>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indent="0" algn="ctr">
              <a:buFont typeface="Arial" panose="020B0604020202020204" pitchFamily="34" charset="0"/>
              <a:buNone/>
            </a:pPr>
            <a:r>
              <a:rPr lang="en-US">
                <a:solidFill>
                  <a:srgbClr val="000000"/>
                </a:solidFill>
                <a:latin typeface="Arial" panose="020B0604020202020204" pitchFamily="34" charset="0"/>
                <a:cs typeface="Arial" panose="020B0604020202020204" pitchFamily="34" charset="0"/>
              </a:rPr>
              <a:t>Presentation Title</a:t>
            </a:r>
          </a:p>
        </p:txBody>
      </p:sp>
    </p:spTree>
    <p:extLst>
      <p:ext uri="{BB962C8B-B14F-4D97-AF65-F5344CB8AC3E}">
        <p14:creationId xmlns:p14="http://schemas.microsoft.com/office/powerpoint/2010/main" val="9034933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FD586FA4-FBF2-4332-BD92-04788C6B2E04}"/>
              </a:ext>
            </a:extLst>
          </p:cNvPr>
          <p:cNvSpPr>
            <a:spLocks noGrp="1"/>
          </p:cNvSpPr>
          <p:nvPr>
            <p:ph type="title"/>
          </p:nvPr>
        </p:nvSpPr>
        <p:spPr>
          <a:xfrm>
            <a:off x="529003" y="500063"/>
            <a:ext cx="11169161" cy="1056176"/>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10590399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image" Target="../media/image9.png"/><Relationship Id="rId2" Type="http://schemas.openxmlformats.org/officeDocument/2006/relationships/slideLayout" Target="../slideLayouts/slideLayout20.xml"/><Relationship Id="rId16" Type="http://schemas.openxmlformats.org/officeDocument/2006/relationships/image" Target="../media/image8.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2.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E366C2-445C-8C4D-8274-4B1C66A25E12}"/>
              </a:ext>
            </a:extLst>
          </p:cNvPr>
          <p:cNvPicPr>
            <a:picLocks noChangeAspect="1"/>
          </p:cNvPicPr>
          <p:nvPr userDrawn="1"/>
        </p:nvPicPr>
        <p:blipFill>
          <a:blip r:embed="rId20" cstate="print">
            <a:extLst>
              <a:ext uri="{28A0092B-C50C-407E-A947-70E740481C1C}">
                <a14:useLocalDpi xmlns:a14="http://schemas.microsoft.com/office/drawing/2010/main" val="0"/>
              </a:ext>
            </a:extLst>
          </a:blip>
          <a:srcRect/>
          <a:stretch/>
        </p:blipFill>
        <p:spPr>
          <a:xfrm>
            <a:off x="160963" y="6351103"/>
            <a:ext cx="976497" cy="374498"/>
          </a:xfrm>
          <a:prstGeom prst="rect">
            <a:avLst/>
          </a:prstGeom>
        </p:spPr>
      </p:pic>
      <p:pic>
        <p:nvPicPr>
          <p:cNvPr id="10" name="Picture 9">
            <a:extLst>
              <a:ext uri="{FF2B5EF4-FFF2-40B4-BE49-F238E27FC236}">
                <a16:creationId xmlns:a16="http://schemas.microsoft.com/office/drawing/2014/main" id="{CDA02FF0-C809-8646-916E-1F5576177580}"/>
              </a:ext>
            </a:extLst>
          </p:cNvPr>
          <p:cNvPicPr>
            <a:picLocks noChangeAspect="1"/>
          </p:cNvPicPr>
          <p:nvPr userDrawn="1"/>
        </p:nvPicPr>
        <p:blipFill>
          <a:blip r:embed="rId21" cstate="print">
            <a:extLst>
              <a:ext uri="{28A0092B-C50C-407E-A947-70E740481C1C}">
                <a14:useLocalDpi xmlns:a14="http://schemas.microsoft.com/office/drawing/2010/main" val="0"/>
              </a:ext>
            </a:extLst>
          </a:blip>
          <a:srcRect/>
          <a:stretch/>
        </p:blipFill>
        <p:spPr>
          <a:xfrm>
            <a:off x="10168097" y="5813346"/>
            <a:ext cx="2033474" cy="1064866"/>
          </a:xfrm>
          <a:prstGeom prst="rect">
            <a:avLst/>
          </a:prstGeom>
        </p:spPr>
      </p:pic>
      <p:sp>
        <p:nvSpPr>
          <p:cNvPr id="11" name="Title Placeholder 1">
            <a:extLst>
              <a:ext uri="{FF2B5EF4-FFF2-40B4-BE49-F238E27FC236}">
                <a16:creationId xmlns:a16="http://schemas.microsoft.com/office/drawing/2014/main" id="{C51039D2-5428-4F9C-983B-E871C7CFC06D}"/>
              </a:ext>
            </a:extLst>
          </p:cNvPr>
          <p:cNvSpPr>
            <a:spLocks noGrp="1"/>
          </p:cNvSpPr>
          <p:nvPr>
            <p:ph type="title"/>
          </p:nvPr>
        </p:nvSpPr>
        <p:spPr>
          <a:xfrm>
            <a:off x="597785" y="0"/>
            <a:ext cx="11169161" cy="1056176"/>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a:extLst>
              <a:ext uri="{FF2B5EF4-FFF2-40B4-BE49-F238E27FC236}">
                <a16:creationId xmlns:a16="http://schemas.microsoft.com/office/drawing/2014/main" id="{382E9E18-8709-465F-B920-AAE11B6304A8}"/>
              </a:ext>
            </a:extLst>
          </p:cNvPr>
          <p:cNvSpPr>
            <a:spLocks noGrp="1"/>
          </p:cNvSpPr>
          <p:nvPr>
            <p:ph type="body" idx="1"/>
          </p:nvPr>
        </p:nvSpPr>
        <p:spPr>
          <a:xfrm>
            <a:off x="565417" y="1062790"/>
            <a:ext cx="11169161" cy="45280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24048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653" r:id="rId3"/>
    <p:sldLayoutId id="2147483652" r:id="rId4"/>
    <p:sldLayoutId id="2147483664" r:id="rId5"/>
    <p:sldLayoutId id="2147483666" r:id="rId6"/>
    <p:sldLayoutId id="2147483665" r:id="rId7"/>
    <p:sldLayoutId id="2147483654" r:id="rId8"/>
    <p:sldLayoutId id="2147483655" r:id="rId9"/>
    <p:sldLayoutId id="2147483656" r:id="rId10"/>
    <p:sldLayoutId id="2147483657" r:id="rId11"/>
    <p:sldLayoutId id="2147483659" r:id="rId12"/>
    <p:sldLayoutId id="2147483660" r:id="rId13"/>
    <p:sldLayoutId id="2147483658" r:id="rId14"/>
    <p:sldLayoutId id="2147483683" r:id="rId15"/>
    <p:sldLayoutId id="2147483684" r:id="rId16"/>
    <p:sldLayoutId id="2147483685" r:id="rId17"/>
    <p:sldLayoutId id="2147483686" r:id="rId18"/>
  </p:sldLayoutIdLst>
  <p:txStyles>
    <p:titleStyle>
      <a:lvl1pPr algn="ctr" defTabSz="914400" rtl="0" eaLnBrk="1" latinLnBrk="0" hangingPunct="1">
        <a:lnSpc>
          <a:spcPct val="90000"/>
        </a:lnSpc>
        <a:spcBef>
          <a:spcPct val="0"/>
        </a:spcBef>
        <a:buNone/>
        <a:defRPr sz="40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DA02FF0-C809-8646-916E-1F5576177580}"/>
              </a:ext>
            </a:extLst>
          </p:cNvPr>
          <p:cNvPicPr>
            <a:picLocks noChangeAspect="1"/>
          </p:cNvPicPr>
          <p:nvPr userDrawn="1"/>
        </p:nvPicPr>
        <p:blipFill>
          <a:blip r:embed="rId16" cstate="email">
            <a:extLst>
              <a:ext uri="{28A0092B-C50C-407E-A947-70E740481C1C}">
                <a14:useLocalDpi xmlns:a14="http://schemas.microsoft.com/office/drawing/2010/main"/>
              </a:ext>
            </a:extLst>
          </a:blip>
          <a:srcRect/>
          <a:stretch/>
        </p:blipFill>
        <p:spPr>
          <a:xfrm>
            <a:off x="10168097" y="5813346"/>
            <a:ext cx="2033474" cy="1064866"/>
          </a:xfrm>
          <a:prstGeom prst="rect">
            <a:avLst/>
          </a:prstGeom>
        </p:spPr>
      </p:pic>
      <p:sp>
        <p:nvSpPr>
          <p:cNvPr id="11" name="Title Placeholder 1">
            <a:extLst>
              <a:ext uri="{FF2B5EF4-FFF2-40B4-BE49-F238E27FC236}">
                <a16:creationId xmlns:a16="http://schemas.microsoft.com/office/drawing/2014/main" id="{C51039D2-5428-4F9C-983B-E871C7CFC06D}"/>
              </a:ext>
            </a:extLst>
          </p:cNvPr>
          <p:cNvSpPr>
            <a:spLocks noGrp="1"/>
          </p:cNvSpPr>
          <p:nvPr>
            <p:ph type="title"/>
          </p:nvPr>
        </p:nvSpPr>
        <p:spPr>
          <a:xfrm>
            <a:off x="597785" y="0"/>
            <a:ext cx="11169161" cy="1056176"/>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a:extLst>
              <a:ext uri="{FF2B5EF4-FFF2-40B4-BE49-F238E27FC236}">
                <a16:creationId xmlns:a16="http://schemas.microsoft.com/office/drawing/2014/main" id="{382E9E18-8709-465F-B920-AAE11B6304A8}"/>
              </a:ext>
            </a:extLst>
          </p:cNvPr>
          <p:cNvSpPr>
            <a:spLocks noGrp="1"/>
          </p:cNvSpPr>
          <p:nvPr>
            <p:ph type="body" idx="1"/>
          </p:nvPr>
        </p:nvSpPr>
        <p:spPr>
          <a:xfrm>
            <a:off x="565417" y="1062790"/>
            <a:ext cx="11169161" cy="45280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2625401D-7144-4D49-BB21-EB18F4963F79}"/>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0" y="6287777"/>
            <a:ext cx="1302700" cy="546582"/>
          </a:xfrm>
          <a:prstGeom prst="rect">
            <a:avLst/>
          </a:prstGeom>
        </p:spPr>
      </p:pic>
    </p:spTree>
    <p:extLst>
      <p:ext uri="{BB962C8B-B14F-4D97-AF65-F5344CB8AC3E}">
        <p14:creationId xmlns:p14="http://schemas.microsoft.com/office/powerpoint/2010/main" val="61516443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p:txStyles>
    <p:titleStyle>
      <a:lvl1pPr algn="ctr" defTabSz="914400" rtl="0" eaLnBrk="1" latinLnBrk="0" hangingPunct="1">
        <a:lnSpc>
          <a:spcPct val="90000"/>
        </a:lnSpc>
        <a:spcBef>
          <a:spcPct val="0"/>
        </a:spcBef>
        <a:buNone/>
        <a:defRPr sz="4000" b="1" kern="1200">
          <a:solidFill>
            <a:srgbClr val="00000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E366C2-445C-8C4D-8274-4B1C66A25E1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160964" y="6351105"/>
            <a:ext cx="976498" cy="374498"/>
          </a:xfrm>
          <a:prstGeom prst="rect">
            <a:avLst/>
          </a:prstGeom>
        </p:spPr>
      </p:pic>
      <p:pic>
        <p:nvPicPr>
          <p:cNvPr id="10" name="Picture 9">
            <a:extLst>
              <a:ext uri="{FF2B5EF4-FFF2-40B4-BE49-F238E27FC236}">
                <a16:creationId xmlns:a16="http://schemas.microsoft.com/office/drawing/2014/main" id="{CDA02FF0-C809-8646-916E-1F557617758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0168099" y="5813348"/>
            <a:ext cx="2033474" cy="1064866"/>
          </a:xfrm>
          <a:prstGeom prst="rect">
            <a:avLst/>
          </a:prstGeom>
        </p:spPr>
      </p:pic>
      <p:sp>
        <p:nvSpPr>
          <p:cNvPr id="11" name="Title Placeholder 1">
            <a:extLst>
              <a:ext uri="{FF2B5EF4-FFF2-40B4-BE49-F238E27FC236}">
                <a16:creationId xmlns:a16="http://schemas.microsoft.com/office/drawing/2014/main" id="{C51039D2-5428-4F9C-983B-E871C7CFC06D}"/>
              </a:ext>
            </a:extLst>
          </p:cNvPr>
          <p:cNvSpPr>
            <a:spLocks noGrp="1"/>
          </p:cNvSpPr>
          <p:nvPr>
            <p:ph type="title"/>
          </p:nvPr>
        </p:nvSpPr>
        <p:spPr>
          <a:xfrm>
            <a:off x="597787" y="2"/>
            <a:ext cx="11169161" cy="1056176"/>
          </a:xfrm>
          <a:prstGeom prst="rect">
            <a:avLst/>
          </a:prstGeom>
        </p:spPr>
        <p:txBody>
          <a:bodyPr vert="horz" lIns="91440" tIns="45720" rIns="91440" bIns="45720" rtlCol="0" anchor="ctr">
            <a:normAutofit/>
          </a:bodyPr>
          <a:lstStyle/>
          <a:p>
            <a:r>
              <a:rPr lang="en-US"/>
              <a:t>Click to edit Master title style</a:t>
            </a:r>
          </a:p>
        </p:txBody>
      </p:sp>
      <p:sp>
        <p:nvSpPr>
          <p:cNvPr id="7" name="Text Placeholder 6">
            <a:extLst>
              <a:ext uri="{FF2B5EF4-FFF2-40B4-BE49-F238E27FC236}">
                <a16:creationId xmlns:a16="http://schemas.microsoft.com/office/drawing/2014/main" id="{382E9E18-8709-465F-B920-AAE11B6304A8}"/>
              </a:ext>
            </a:extLst>
          </p:cNvPr>
          <p:cNvSpPr>
            <a:spLocks noGrp="1"/>
          </p:cNvSpPr>
          <p:nvPr>
            <p:ph type="body" idx="1"/>
          </p:nvPr>
        </p:nvSpPr>
        <p:spPr>
          <a:xfrm>
            <a:off x="565419" y="1062790"/>
            <a:ext cx="11169161" cy="45280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2723702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7" r:id="rId4"/>
  </p:sldLayoutIdLst>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txStyles>
    <p:titleStyle>
      <a:lvl1pPr algn="ctr" defTabSz="2167440" rtl="0" eaLnBrk="1" latinLnBrk="0" hangingPunct="1">
        <a:lnSpc>
          <a:spcPct val="90000"/>
        </a:lnSpc>
        <a:spcBef>
          <a:spcPct val="0"/>
        </a:spcBef>
        <a:buNone/>
        <a:defRPr sz="9481" b="1" kern="1200">
          <a:solidFill>
            <a:srgbClr val="000000"/>
          </a:solidFill>
          <a:latin typeface="Arial" panose="020B0604020202020204" pitchFamily="34" charset="0"/>
          <a:ea typeface="+mj-ea"/>
          <a:cs typeface="Arial" panose="020B0604020202020204" pitchFamily="34" charset="0"/>
        </a:defRPr>
      </a:lvl1pPr>
    </p:titleStyle>
    <p:bodyStyle>
      <a:lvl1pPr marL="541859" indent="-541859" algn="l" defTabSz="2167440" rtl="0" eaLnBrk="1" latinLnBrk="0" hangingPunct="1">
        <a:lnSpc>
          <a:spcPct val="90000"/>
        </a:lnSpc>
        <a:spcBef>
          <a:spcPts val="2370"/>
        </a:spcBef>
        <a:buFont typeface="Arial" panose="020B0604020202020204" pitchFamily="34" charset="0"/>
        <a:buChar char="•"/>
        <a:defRPr sz="6637" kern="1200">
          <a:solidFill>
            <a:srgbClr val="000000"/>
          </a:solidFill>
          <a:latin typeface="Arial" panose="020B0604020202020204" pitchFamily="34" charset="0"/>
          <a:ea typeface="+mn-ea"/>
          <a:cs typeface="Arial" panose="020B0604020202020204" pitchFamily="34" charset="0"/>
        </a:defRPr>
      </a:lvl1pPr>
      <a:lvl2pPr marL="1625579" indent="-541859" algn="l" defTabSz="2167440" rtl="0" eaLnBrk="1" latinLnBrk="0" hangingPunct="1">
        <a:lnSpc>
          <a:spcPct val="90000"/>
        </a:lnSpc>
        <a:spcBef>
          <a:spcPts val="1186"/>
        </a:spcBef>
        <a:buFont typeface="Arial" panose="020B0604020202020204" pitchFamily="34" charset="0"/>
        <a:buChar char="•"/>
        <a:defRPr sz="5689" kern="1200">
          <a:solidFill>
            <a:srgbClr val="000000"/>
          </a:solidFill>
          <a:latin typeface="Arial" panose="020B0604020202020204" pitchFamily="34" charset="0"/>
          <a:ea typeface="+mn-ea"/>
          <a:cs typeface="Arial" panose="020B0604020202020204" pitchFamily="34" charset="0"/>
        </a:defRPr>
      </a:lvl2pPr>
      <a:lvl3pPr marL="2709300" indent="-541859" algn="l" defTabSz="2167440" rtl="0" eaLnBrk="1" latinLnBrk="0" hangingPunct="1">
        <a:lnSpc>
          <a:spcPct val="90000"/>
        </a:lnSpc>
        <a:spcBef>
          <a:spcPts val="1186"/>
        </a:spcBef>
        <a:buFont typeface="Arial" panose="020B0604020202020204" pitchFamily="34" charset="0"/>
        <a:buChar char="•"/>
        <a:defRPr sz="4741" kern="1200">
          <a:solidFill>
            <a:srgbClr val="000000"/>
          </a:solidFill>
          <a:latin typeface="Arial" panose="020B0604020202020204" pitchFamily="34" charset="0"/>
          <a:ea typeface="+mn-ea"/>
          <a:cs typeface="Arial" panose="020B0604020202020204" pitchFamily="34" charset="0"/>
        </a:defRPr>
      </a:lvl3pPr>
      <a:lvl4pPr marL="3793020" indent="-541859" algn="l" defTabSz="2167440" rtl="0" eaLnBrk="1" latinLnBrk="0" hangingPunct="1">
        <a:lnSpc>
          <a:spcPct val="90000"/>
        </a:lnSpc>
        <a:spcBef>
          <a:spcPts val="1186"/>
        </a:spcBef>
        <a:buFont typeface="Arial" panose="020B0604020202020204" pitchFamily="34" charset="0"/>
        <a:buChar char="•"/>
        <a:defRPr sz="4267" kern="1200">
          <a:solidFill>
            <a:srgbClr val="000000"/>
          </a:solidFill>
          <a:latin typeface="Arial" panose="020B0604020202020204" pitchFamily="34" charset="0"/>
          <a:ea typeface="+mn-ea"/>
          <a:cs typeface="Arial" panose="020B0604020202020204" pitchFamily="34" charset="0"/>
        </a:defRPr>
      </a:lvl4pPr>
      <a:lvl5pPr marL="4876738" indent="-541859" algn="l" defTabSz="2167440" rtl="0" eaLnBrk="1" latinLnBrk="0" hangingPunct="1">
        <a:lnSpc>
          <a:spcPct val="90000"/>
        </a:lnSpc>
        <a:spcBef>
          <a:spcPts val="1186"/>
        </a:spcBef>
        <a:buFont typeface="Arial" panose="020B0604020202020204" pitchFamily="34" charset="0"/>
        <a:buChar char="•"/>
        <a:defRPr sz="4267" kern="1200">
          <a:solidFill>
            <a:srgbClr val="000000"/>
          </a:solidFill>
          <a:latin typeface="Arial" panose="020B0604020202020204" pitchFamily="34" charset="0"/>
          <a:ea typeface="+mn-ea"/>
          <a:cs typeface="Arial" panose="020B0604020202020204" pitchFamily="34" charset="0"/>
        </a:defRPr>
      </a:lvl5pPr>
      <a:lvl6pPr marL="5960459" indent="-541859" algn="l" defTabSz="2167440" rtl="0" eaLnBrk="1" latinLnBrk="0" hangingPunct="1">
        <a:lnSpc>
          <a:spcPct val="90000"/>
        </a:lnSpc>
        <a:spcBef>
          <a:spcPts val="1186"/>
        </a:spcBef>
        <a:buFont typeface="Arial" panose="020B0604020202020204" pitchFamily="34" charset="0"/>
        <a:buChar char="•"/>
        <a:defRPr sz="4267" kern="1200">
          <a:solidFill>
            <a:schemeClr val="tx1"/>
          </a:solidFill>
          <a:latin typeface="+mn-lt"/>
          <a:ea typeface="+mn-ea"/>
          <a:cs typeface="+mn-cs"/>
        </a:defRPr>
      </a:lvl6pPr>
      <a:lvl7pPr marL="7044179" indent="-541859" algn="l" defTabSz="2167440" rtl="0" eaLnBrk="1" latinLnBrk="0" hangingPunct="1">
        <a:lnSpc>
          <a:spcPct val="90000"/>
        </a:lnSpc>
        <a:spcBef>
          <a:spcPts val="1186"/>
        </a:spcBef>
        <a:buFont typeface="Arial" panose="020B0604020202020204" pitchFamily="34" charset="0"/>
        <a:buChar char="•"/>
        <a:defRPr sz="4267" kern="1200">
          <a:solidFill>
            <a:schemeClr val="tx1"/>
          </a:solidFill>
          <a:latin typeface="+mn-lt"/>
          <a:ea typeface="+mn-ea"/>
          <a:cs typeface="+mn-cs"/>
        </a:defRPr>
      </a:lvl7pPr>
      <a:lvl8pPr marL="8127899" indent="-541859" algn="l" defTabSz="2167440" rtl="0" eaLnBrk="1" latinLnBrk="0" hangingPunct="1">
        <a:lnSpc>
          <a:spcPct val="90000"/>
        </a:lnSpc>
        <a:spcBef>
          <a:spcPts val="1186"/>
        </a:spcBef>
        <a:buFont typeface="Arial" panose="020B0604020202020204" pitchFamily="34" charset="0"/>
        <a:buChar char="•"/>
        <a:defRPr sz="4267" kern="1200">
          <a:solidFill>
            <a:schemeClr val="tx1"/>
          </a:solidFill>
          <a:latin typeface="+mn-lt"/>
          <a:ea typeface="+mn-ea"/>
          <a:cs typeface="+mn-cs"/>
        </a:defRPr>
      </a:lvl8pPr>
      <a:lvl9pPr marL="9211617" indent="-541859" algn="l" defTabSz="2167440" rtl="0" eaLnBrk="1" latinLnBrk="0" hangingPunct="1">
        <a:lnSpc>
          <a:spcPct val="90000"/>
        </a:lnSpc>
        <a:spcBef>
          <a:spcPts val="1186"/>
        </a:spcBef>
        <a:buFont typeface="Arial" panose="020B0604020202020204" pitchFamily="34" charset="0"/>
        <a:buChar char="•"/>
        <a:defRPr sz="4267" kern="1200">
          <a:solidFill>
            <a:schemeClr val="tx1"/>
          </a:solidFill>
          <a:latin typeface="+mn-lt"/>
          <a:ea typeface="+mn-ea"/>
          <a:cs typeface="+mn-cs"/>
        </a:defRPr>
      </a:lvl9pPr>
    </p:bodyStyle>
    <p:otherStyle>
      <a:defPPr>
        <a:defRPr lang="en-US"/>
      </a:defPPr>
      <a:lvl1pPr marL="0" algn="l" defTabSz="2167440" rtl="0" eaLnBrk="1" latinLnBrk="0" hangingPunct="1">
        <a:defRPr sz="4267" kern="1200">
          <a:solidFill>
            <a:schemeClr val="tx1"/>
          </a:solidFill>
          <a:latin typeface="+mn-lt"/>
          <a:ea typeface="+mn-ea"/>
          <a:cs typeface="+mn-cs"/>
        </a:defRPr>
      </a:lvl1pPr>
      <a:lvl2pPr marL="1083720" algn="l" defTabSz="2167440" rtl="0" eaLnBrk="1" latinLnBrk="0" hangingPunct="1">
        <a:defRPr sz="4267" kern="1200">
          <a:solidFill>
            <a:schemeClr val="tx1"/>
          </a:solidFill>
          <a:latin typeface="+mn-lt"/>
          <a:ea typeface="+mn-ea"/>
          <a:cs typeface="+mn-cs"/>
        </a:defRPr>
      </a:lvl2pPr>
      <a:lvl3pPr marL="2167440" algn="l" defTabSz="2167440" rtl="0" eaLnBrk="1" latinLnBrk="0" hangingPunct="1">
        <a:defRPr sz="4267" kern="1200">
          <a:solidFill>
            <a:schemeClr val="tx1"/>
          </a:solidFill>
          <a:latin typeface="+mn-lt"/>
          <a:ea typeface="+mn-ea"/>
          <a:cs typeface="+mn-cs"/>
        </a:defRPr>
      </a:lvl3pPr>
      <a:lvl4pPr marL="3251159" algn="l" defTabSz="2167440" rtl="0" eaLnBrk="1" latinLnBrk="0" hangingPunct="1">
        <a:defRPr sz="4267" kern="1200">
          <a:solidFill>
            <a:schemeClr val="tx1"/>
          </a:solidFill>
          <a:latin typeface="+mn-lt"/>
          <a:ea typeface="+mn-ea"/>
          <a:cs typeface="+mn-cs"/>
        </a:defRPr>
      </a:lvl4pPr>
      <a:lvl5pPr marL="4334879" algn="l" defTabSz="2167440" rtl="0" eaLnBrk="1" latinLnBrk="0" hangingPunct="1">
        <a:defRPr sz="4267" kern="1200">
          <a:solidFill>
            <a:schemeClr val="tx1"/>
          </a:solidFill>
          <a:latin typeface="+mn-lt"/>
          <a:ea typeface="+mn-ea"/>
          <a:cs typeface="+mn-cs"/>
        </a:defRPr>
      </a:lvl5pPr>
      <a:lvl6pPr marL="5418599" algn="l" defTabSz="2167440" rtl="0" eaLnBrk="1" latinLnBrk="0" hangingPunct="1">
        <a:defRPr sz="4267" kern="1200">
          <a:solidFill>
            <a:schemeClr val="tx1"/>
          </a:solidFill>
          <a:latin typeface="+mn-lt"/>
          <a:ea typeface="+mn-ea"/>
          <a:cs typeface="+mn-cs"/>
        </a:defRPr>
      </a:lvl6pPr>
      <a:lvl7pPr marL="6502320" algn="l" defTabSz="2167440" rtl="0" eaLnBrk="1" latinLnBrk="0" hangingPunct="1">
        <a:defRPr sz="4267" kern="1200">
          <a:solidFill>
            <a:schemeClr val="tx1"/>
          </a:solidFill>
          <a:latin typeface="+mn-lt"/>
          <a:ea typeface="+mn-ea"/>
          <a:cs typeface="+mn-cs"/>
        </a:defRPr>
      </a:lvl7pPr>
      <a:lvl8pPr marL="7586038" algn="l" defTabSz="2167440" rtl="0" eaLnBrk="1" latinLnBrk="0" hangingPunct="1">
        <a:defRPr sz="4267" kern="1200">
          <a:solidFill>
            <a:schemeClr val="tx1"/>
          </a:solidFill>
          <a:latin typeface="+mn-lt"/>
          <a:ea typeface="+mn-ea"/>
          <a:cs typeface="+mn-cs"/>
        </a:defRPr>
      </a:lvl8pPr>
      <a:lvl9pPr marL="8669758" algn="l" defTabSz="2167440" rtl="0" eaLnBrk="1" latinLnBrk="0" hangingPunct="1">
        <a:defRPr sz="426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hyperlink" Target="https://www.linkedin.com/pulse/giver-gain-bni-core-value-roshan-weerasuriya"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CB60740-B968-CA7A-7C79-515BFD24833F}"/>
              </a:ext>
            </a:extLst>
          </p:cNvPr>
          <p:cNvSpPr>
            <a:spLocks noGrp="1"/>
          </p:cNvSpPr>
          <p:nvPr>
            <p:ph type="subTitle" idx="1"/>
          </p:nvPr>
        </p:nvSpPr>
        <p:spPr/>
        <p:txBody>
          <a:bodyPr>
            <a:normAutofit/>
          </a:bodyPr>
          <a:lstStyle/>
          <a:p>
            <a:r>
              <a:rPr lang="en-US" sz="4000" dirty="0"/>
              <a:t>Friendsgiving Presentation</a:t>
            </a:r>
          </a:p>
        </p:txBody>
      </p:sp>
    </p:spTree>
    <p:extLst>
      <p:ext uri="{BB962C8B-B14F-4D97-AF65-F5344CB8AC3E}">
        <p14:creationId xmlns:p14="http://schemas.microsoft.com/office/powerpoint/2010/main" val="3195727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9DDD-1780-074C-E166-569D176E750C}"/>
              </a:ext>
            </a:extLst>
          </p:cNvPr>
          <p:cNvSpPr>
            <a:spLocks noGrp="1"/>
          </p:cNvSpPr>
          <p:nvPr>
            <p:ph type="title"/>
          </p:nvPr>
        </p:nvSpPr>
        <p:spPr>
          <a:xfrm>
            <a:off x="0" y="87729"/>
            <a:ext cx="12192000" cy="1056176"/>
          </a:xfrm>
        </p:spPr>
        <p:txBody>
          <a:bodyPr/>
          <a:lstStyle/>
          <a:p>
            <a:r>
              <a:rPr lang="en-US" dirty="0"/>
              <a:t>What is Friendsgiving?</a:t>
            </a:r>
          </a:p>
        </p:txBody>
      </p:sp>
      <p:sp>
        <p:nvSpPr>
          <p:cNvPr id="3" name="Text Placeholder 2">
            <a:extLst>
              <a:ext uri="{FF2B5EF4-FFF2-40B4-BE49-F238E27FC236}">
                <a16:creationId xmlns:a16="http://schemas.microsoft.com/office/drawing/2014/main" id="{89DA43D7-030B-EB21-35DD-32D4B106FDF8}"/>
              </a:ext>
            </a:extLst>
          </p:cNvPr>
          <p:cNvSpPr>
            <a:spLocks noGrp="1"/>
          </p:cNvSpPr>
          <p:nvPr>
            <p:ph type="body" sz="quarter" idx="10"/>
          </p:nvPr>
        </p:nvSpPr>
        <p:spPr>
          <a:xfrm>
            <a:off x="0" y="1143905"/>
            <a:ext cx="12192000" cy="1316111"/>
          </a:xfrm>
        </p:spPr>
        <p:txBody>
          <a:bodyPr vert="horz" lIns="91440" tIns="45720" rIns="91440" bIns="45720" rtlCol="0" anchor="t">
            <a:normAutofit/>
          </a:bodyPr>
          <a:lstStyle/>
          <a:p>
            <a:pPr marL="0" indent="0" algn="ctr">
              <a:buNone/>
            </a:pPr>
            <a:r>
              <a:rPr lang="en-US" sz="4000" dirty="0">
                <a:latin typeface="Arial"/>
                <a:cs typeface="Arial"/>
              </a:rPr>
              <a:t>Friendsgiving is an Open Business Day </a:t>
            </a:r>
          </a:p>
          <a:p>
            <a:pPr marL="0" indent="0" algn="ctr">
              <a:buNone/>
            </a:pPr>
            <a:r>
              <a:rPr lang="en-US" sz="4000" dirty="0">
                <a:latin typeface="Arial"/>
                <a:cs typeface="Arial"/>
              </a:rPr>
              <a:t>wrapped in a Thanksgiving Hug!</a:t>
            </a:r>
            <a:endParaRPr lang="en-US" dirty="0">
              <a:latin typeface="Arial"/>
              <a:cs typeface="Arial"/>
            </a:endParaRPr>
          </a:p>
        </p:txBody>
      </p:sp>
      <p:pic>
        <p:nvPicPr>
          <p:cNvPr id="5" name="Picture 4">
            <a:extLst>
              <a:ext uri="{FF2B5EF4-FFF2-40B4-BE49-F238E27FC236}">
                <a16:creationId xmlns:a16="http://schemas.microsoft.com/office/drawing/2014/main" id="{B9E5453D-7EC6-B6A9-36AC-24EC2B2AC8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6161" y="2598322"/>
            <a:ext cx="4259678" cy="4259678"/>
          </a:xfrm>
          <a:prstGeom prst="rect">
            <a:avLst/>
          </a:prstGeom>
        </p:spPr>
      </p:pic>
    </p:spTree>
    <p:extLst>
      <p:ext uri="{BB962C8B-B14F-4D97-AF65-F5344CB8AC3E}">
        <p14:creationId xmlns:p14="http://schemas.microsoft.com/office/powerpoint/2010/main" val="3047951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E1F-BF80-4F6A-8595-7F54D3428472}"/>
              </a:ext>
            </a:extLst>
          </p:cNvPr>
          <p:cNvSpPr>
            <a:spLocks noGrp="1"/>
          </p:cNvSpPr>
          <p:nvPr>
            <p:ph type="title"/>
          </p:nvPr>
        </p:nvSpPr>
        <p:spPr/>
        <p:txBody>
          <a:bodyPr/>
          <a:lstStyle/>
          <a:p>
            <a:r>
              <a:rPr lang="en-US"/>
              <a:t>Planning</a:t>
            </a:r>
          </a:p>
        </p:txBody>
      </p:sp>
      <p:sp>
        <p:nvSpPr>
          <p:cNvPr id="3" name="Text Placeholder 2">
            <a:extLst>
              <a:ext uri="{FF2B5EF4-FFF2-40B4-BE49-F238E27FC236}">
                <a16:creationId xmlns:a16="http://schemas.microsoft.com/office/drawing/2014/main" id="{AFFDD5E0-3129-6BEF-5D41-8D88364F3092}"/>
              </a:ext>
            </a:extLst>
          </p:cNvPr>
          <p:cNvSpPr>
            <a:spLocks noGrp="1"/>
          </p:cNvSpPr>
          <p:nvPr>
            <p:ph type="body" sz="quarter" idx="10"/>
          </p:nvPr>
        </p:nvSpPr>
        <p:spPr>
          <a:xfrm>
            <a:off x="511175" y="1487498"/>
            <a:ext cx="11169650" cy="4401673"/>
          </a:xfrm>
        </p:spPr>
        <p:txBody>
          <a:bodyPr>
            <a:normAutofit/>
          </a:bodyPr>
          <a:lstStyle/>
          <a:p>
            <a:pPr marL="0" indent="0">
              <a:buNone/>
            </a:pPr>
            <a:r>
              <a:rPr lang="en-US" sz="3200" dirty="0"/>
              <a:t>Schedule</a:t>
            </a:r>
          </a:p>
          <a:p>
            <a:pPr lvl="1"/>
            <a:r>
              <a:rPr lang="en-US" sz="2800" dirty="0"/>
              <a:t>Create schedule</a:t>
            </a:r>
          </a:p>
          <a:p>
            <a:pPr lvl="1"/>
            <a:r>
              <a:rPr lang="en-US" sz="2800" dirty="0"/>
              <a:t>Promote to Leadership via Roundtable</a:t>
            </a:r>
          </a:p>
          <a:p>
            <a:pPr lvl="1"/>
            <a:r>
              <a:rPr lang="en-US" sz="2800" dirty="0"/>
              <a:t>Share the Food Signup sheets</a:t>
            </a:r>
          </a:p>
          <a:p>
            <a:pPr lvl="1"/>
            <a:r>
              <a:rPr lang="en-US" sz="2800" dirty="0"/>
              <a:t>Share Certificates and the one pager on How to Use the Certificate.</a:t>
            </a:r>
          </a:p>
          <a:p>
            <a:pPr lvl="1"/>
            <a:r>
              <a:rPr lang="en-US" sz="2800" dirty="0"/>
              <a:t>For Online Chapters, share the fillable pdf and give instructions on returning them, so your team can create a slide deck of the certificates.</a:t>
            </a:r>
            <a:endParaRPr lang="en-US" dirty="0"/>
          </a:p>
        </p:txBody>
      </p:sp>
      <p:pic>
        <p:nvPicPr>
          <p:cNvPr id="5" name="Picture 4">
            <a:extLst>
              <a:ext uri="{FF2B5EF4-FFF2-40B4-BE49-F238E27FC236}">
                <a16:creationId xmlns:a16="http://schemas.microsoft.com/office/drawing/2014/main" id="{7E0E3B9E-324B-832B-D292-5439DD755C20}"/>
              </a:ext>
            </a:extLst>
          </p:cNvPr>
          <p:cNvPicPr>
            <a:picLocks/>
          </p:cNvPicPr>
          <p:nvPr/>
        </p:nvPicPr>
        <p:blipFill rotWithShape="1">
          <a:blip r:embed="rId2">
            <a:extLst>
              <a:ext uri="{28A0092B-C50C-407E-A947-70E740481C1C}">
                <a14:useLocalDpi xmlns:a14="http://schemas.microsoft.com/office/drawing/2010/main" val="0"/>
              </a:ext>
            </a:extLst>
          </a:blip>
          <a:srcRect l="13197" t="8913" r="13540" b="18823"/>
          <a:stretch/>
        </p:blipFill>
        <p:spPr>
          <a:xfrm>
            <a:off x="8567243" y="229969"/>
            <a:ext cx="3059340" cy="3017520"/>
          </a:xfrm>
          <a:prstGeom prst="rect">
            <a:avLst/>
          </a:prstGeom>
        </p:spPr>
      </p:pic>
    </p:spTree>
    <p:extLst>
      <p:ext uri="{BB962C8B-B14F-4D97-AF65-F5344CB8AC3E}">
        <p14:creationId xmlns:p14="http://schemas.microsoft.com/office/powerpoint/2010/main" val="1374808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3949D31-5DB0-47F0-70D3-BA3C72EFC075}"/>
              </a:ext>
            </a:extLst>
          </p:cNvPr>
          <p:cNvPicPr>
            <a:picLocks noChangeAspect="1"/>
          </p:cNvPicPr>
          <p:nvPr/>
        </p:nvPicPr>
        <p:blipFill>
          <a:blip r:embed="rId2">
            <a:extLst>
              <a:ext uri="{28A0092B-C50C-407E-A947-70E740481C1C}">
                <a14:useLocalDpi xmlns:a14="http://schemas.microsoft.com/office/drawing/2010/main" val="0"/>
              </a:ext>
            </a:extLst>
          </a:blip>
          <a:srcRect t="45" b="47713"/>
          <a:stretch>
            <a:fillRect/>
          </a:stretch>
        </p:blipFill>
        <p:spPr>
          <a:xfrm>
            <a:off x="1324445" y="597053"/>
            <a:ext cx="4336128" cy="5663307"/>
          </a:xfrm>
          <a:prstGeom prst="rect">
            <a:avLst/>
          </a:prstGeom>
        </p:spPr>
      </p:pic>
      <p:pic>
        <p:nvPicPr>
          <p:cNvPr id="2" name="Picture 1">
            <a:extLst>
              <a:ext uri="{FF2B5EF4-FFF2-40B4-BE49-F238E27FC236}">
                <a16:creationId xmlns:a16="http://schemas.microsoft.com/office/drawing/2014/main" id="{DC37C075-3223-1704-FE32-1C70FE315A84}"/>
              </a:ext>
            </a:extLst>
          </p:cNvPr>
          <p:cNvPicPr>
            <a:picLocks noChangeAspect="1"/>
          </p:cNvPicPr>
          <p:nvPr/>
        </p:nvPicPr>
        <p:blipFill>
          <a:blip r:embed="rId2">
            <a:extLst>
              <a:ext uri="{28A0092B-C50C-407E-A947-70E740481C1C}">
                <a14:useLocalDpi xmlns:a14="http://schemas.microsoft.com/office/drawing/2010/main" val="0"/>
              </a:ext>
            </a:extLst>
          </a:blip>
          <a:srcRect t="50882" b="74"/>
          <a:stretch>
            <a:fillRect/>
          </a:stretch>
        </p:blipFill>
        <p:spPr>
          <a:xfrm>
            <a:off x="6531427" y="770443"/>
            <a:ext cx="4336128" cy="5316526"/>
          </a:xfrm>
          <a:prstGeom prst="rect">
            <a:avLst/>
          </a:prstGeom>
        </p:spPr>
      </p:pic>
    </p:spTree>
    <p:extLst>
      <p:ext uri="{BB962C8B-B14F-4D97-AF65-F5344CB8AC3E}">
        <p14:creationId xmlns:p14="http://schemas.microsoft.com/office/powerpoint/2010/main" val="59982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7015C49-E90B-9168-0180-FFD0503DDA7F}"/>
              </a:ext>
            </a:extLst>
          </p:cNvPr>
          <p:cNvPicPr>
            <a:picLocks noChangeAspect="1"/>
          </p:cNvPicPr>
          <p:nvPr/>
        </p:nvPicPr>
        <p:blipFill>
          <a:blip r:embed="rId2"/>
          <a:srcRect/>
          <a:stretch>
            <a:fillRect/>
          </a:stretch>
        </p:blipFill>
        <p:spPr>
          <a:xfrm>
            <a:off x="1657165" y="99874"/>
            <a:ext cx="8877668" cy="6658251"/>
          </a:xfrm>
          <a:prstGeom prst="rect">
            <a:avLst/>
          </a:prstGeom>
        </p:spPr>
      </p:pic>
    </p:spTree>
    <p:extLst>
      <p:ext uri="{BB962C8B-B14F-4D97-AF65-F5344CB8AC3E}">
        <p14:creationId xmlns:p14="http://schemas.microsoft.com/office/powerpoint/2010/main" val="21804309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8DE6AE3-5379-A2DF-CD95-427E98563B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8686" y="101600"/>
            <a:ext cx="8614628" cy="6654800"/>
          </a:xfrm>
          <a:prstGeom prst="rect">
            <a:avLst/>
          </a:prstGeom>
        </p:spPr>
      </p:pic>
    </p:spTree>
    <p:extLst>
      <p:ext uri="{BB962C8B-B14F-4D97-AF65-F5344CB8AC3E}">
        <p14:creationId xmlns:p14="http://schemas.microsoft.com/office/powerpoint/2010/main" val="2214764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8E56AB-B887-F17F-94F5-BA5DD530EB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23370" y="234265"/>
            <a:ext cx="8945258" cy="6389470"/>
          </a:xfrm>
          <a:prstGeom prst="rect">
            <a:avLst/>
          </a:prstGeom>
        </p:spPr>
      </p:pic>
    </p:spTree>
    <p:extLst>
      <p:ext uri="{BB962C8B-B14F-4D97-AF65-F5344CB8AC3E}">
        <p14:creationId xmlns:p14="http://schemas.microsoft.com/office/powerpoint/2010/main" val="2284433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7EA6BE1-B2CD-43E2-236F-8966511F0BE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24712" y="234265"/>
            <a:ext cx="8942574" cy="6389470"/>
          </a:xfrm>
          <a:prstGeom prst="rect">
            <a:avLst/>
          </a:prstGeom>
        </p:spPr>
      </p:pic>
    </p:spTree>
    <p:extLst>
      <p:ext uri="{BB962C8B-B14F-4D97-AF65-F5344CB8AC3E}">
        <p14:creationId xmlns:p14="http://schemas.microsoft.com/office/powerpoint/2010/main" val="3588860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E1F-BF80-4F6A-8595-7F54D3428472}"/>
              </a:ext>
            </a:extLst>
          </p:cNvPr>
          <p:cNvSpPr>
            <a:spLocks noGrp="1"/>
          </p:cNvSpPr>
          <p:nvPr>
            <p:ph type="title"/>
          </p:nvPr>
        </p:nvSpPr>
        <p:spPr>
          <a:xfrm>
            <a:off x="511419" y="0"/>
            <a:ext cx="11181817" cy="1056176"/>
          </a:xfrm>
        </p:spPr>
        <p:txBody>
          <a:bodyPr/>
          <a:lstStyle/>
          <a:p>
            <a:r>
              <a:rPr lang="en-US"/>
              <a:t>Promote</a:t>
            </a:r>
          </a:p>
        </p:txBody>
      </p:sp>
      <p:sp>
        <p:nvSpPr>
          <p:cNvPr id="4" name="TextBox 3">
            <a:extLst>
              <a:ext uri="{FF2B5EF4-FFF2-40B4-BE49-F238E27FC236}">
                <a16:creationId xmlns:a16="http://schemas.microsoft.com/office/drawing/2014/main" id="{C5863EAA-AB99-B753-5A94-47B3D0635ABB}"/>
              </a:ext>
            </a:extLst>
          </p:cNvPr>
          <p:cNvSpPr txBox="1"/>
          <p:nvPr/>
        </p:nvSpPr>
        <p:spPr>
          <a:xfrm>
            <a:off x="375272" y="351004"/>
            <a:ext cx="11305309" cy="4770537"/>
          </a:xfrm>
          <a:prstGeom prst="rect">
            <a:avLst/>
          </a:prstGeom>
          <a:noFill/>
        </p:spPr>
        <p:txBody>
          <a:bodyPr wrap="square">
            <a:spAutoFit/>
          </a:bodyPr>
          <a:lstStyle/>
          <a:p>
            <a:endParaRPr lang="en-US" dirty="0"/>
          </a:p>
          <a:p>
            <a:pPr lvl="1"/>
            <a:r>
              <a:rPr lang="en-US" sz="2800" dirty="0"/>
              <a:t>Inviting</a:t>
            </a:r>
          </a:p>
          <a:p>
            <a:pPr marL="1257300" lvl="2" indent="-342900">
              <a:buFont typeface="Arial" panose="020B0604020202020204" pitchFamily="34" charset="0"/>
              <a:buChar char="•"/>
            </a:pPr>
            <a:r>
              <a:rPr lang="en-US" sz="2400" dirty="0"/>
              <a:t>Share invites with Chapter</a:t>
            </a:r>
          </a:p>
          <a:p>
            <a:pPr marL="1257300" lvl="2" indent="-342900">
              <a:buFont typeface="Arial" panose="020B0604020202020204" pitchFamily="34" charset="0"/>
              <a:buChar char="•"/>
            </a:pPr>
            <a:r>
              <a:rPr lang="en-US" sz="2400" dirty="0"/>
              <a:t>Share scripts for inviting over email, text messages, and phone calls/in-person</a:t>
            </a:r>
          </a:p>
          <a:p>
            <a:pPr lvl="1"/>
            <a:r>
              <a:rPr lang="en-US" sz="2400" dirty="0"/>
              <a:t>Facebook Drip Campaign</a:t>
            </a:r>
          </a:p>
          <a:p>
            <a:pPr marL="1257300" lvl="2" indent="-342900">
              <a:buFont typeface="Arial" panose="020B0604020202020204" pitchFamily="34" charset="0"/>
              <a:buChar char="•"/>
            </a:pPr>
            <a:r>
              <a:rPr lang="en-US" sz="2400" dirty="0"/>
              <a:t>Create excitement and keep the event top of mind by sharing a Friendsgiving tip via the Facebook group</a:t>
            </a:r>
          </a:p>
          <a:p>
            <a:pPr lvl="1"/>
            <a:r>
              <a:rPr lang="en-US" sz="2400" dirty="0"/>
              <a:t>Introduce the Non-Profit Component</a:t>
            </a:r>
          </a:p>
          <a:p>
            <a:pPr marL="1257300" lvl="2" indent="-342900">
              <a:buFont typeface="Arial" panose="020B0604020202020204" pitchFamily="34" charset="0"/>
              <a:buChar char="•"/>
            </a:pPr>
            <a:r>
              <a:rPr lang="en-US" sz="2400" dirty="0"/>
              <a:t>Get the non-profits involved, we will be encouraging $10 or more donations on the Chapters Friendsgiving Day.  </a:t>
            </a:r>
          </a:p>
          <a:p>
            <a:pPr marL="1257300" lvl="2" indent="-342900">
              <a:buFont typeface="Arial" panose="020B0604020202020204" pitchFamily="34" charset="0"/>
              <a:buChar char="•"/>
            </a:pPr>
            <a:r>
              <a:rPr lang="en-US" sz="2400" dirty="0"/>
              <a:t>The more Visitors, the more opportunities for donations.</a:t>
            </a:r>
          </a:p>
          <a:p>
            <a:pPr lvl="2"/>
            <a:endParaRPr lang="en-US" dirty="0"/>
          </a:p>
        </p:txBody>
      </p:sp>
      <p:pic>
        <p:nvPicPr>
          <p:cNvPr id="7" name="Picture 6">
            <a:extLst>
              <a:ext uri="{FF2B5EF4-FFF2-40B4-BE49-F238E27FC236}">
                <a16:creationId xmlns:a16="http://schemas.microsoft.com/office/drawing/2014/main" id="{29D71499-71BD-4A11-F9CF-709F70EA0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0680" y="3200400"/>
            <a:ext cx="4312196" cy="4312196"/>
          </a:xfrm>
          <a:prstGeom prst="rect">
            <a:avLst/>
          </a:prstGeom>
        </p:spPr>
      </p:pic>
    </p:spTree>
    <p:extLst>
      <p:ext uri="{BB962C8B-B14F-4D97-AF65-F5344CB8AC3E}">
        <p14:creationId xmlns:p14="http://schemas.microsoft.com/office/powerpoint/2010/main" val="1197566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BB2EC8D-CBC5-DCED-3B94-6E31501F623E}"/>
              </a:ext>
            </a:extLst>
          </p:cNvPr>
          <p:cNvSpPr/>
          <p:nvPr/>
        </p:nvSpPr>
        <p:spPr>
          <a:xfrm>
            <a:off x="544944" y="491330"/>
            <a:ext cx="5292437" cy="54679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54E0DFC-5453-6819-ED9D-88FBB29F8788}"/>
              </a:ext>
            </a:extLst>
          </p:cNvPr>
          <p:cNvPicPr>
            <a:picLocks noChangeAspect="1"/>
          </p:cNvPicPr>
          <p:nvPr/>
        </p:nvPicPr>
        <p:blipFill>
          <a:blip r:embed="rId2"/>
          <a:stretch>
            <a:fillRect/>
          </a:stretch>
        </p:blipFill>
        <p:spPr>
          <a:xfrm>
            <a:off x="1121509" y="1000642"/>
            <a:ext cx="3982040" cy="4232248"/>
          </a:xfrm>
          <a:prstGeom prst="rect">
            <a:avLst/>
          </a:prstGeom>
        </p:spPr>
      </p:pic>
      <p:sp>
        <p:nvSpPr>
          <p:cNvPr id="6" name="Rectangle 5">
            <a:extLst>
              <a:ext uri="{FF2B5EF4-FFF2-40B4-BE49-F238E27FC236}">
                <a16:creationId xmlns:a16="http://schemas.microsoft.com/office/drawing/2014/main" id="{3B13A21C-B957-0021-3D77-2AAD3D34B2FC}"/>
              </a:ext>
            </a:extLst>
          </p:cNvPr>
          <p:cNvSpPr/>
          <p:nvPr/>
        </p:nvSpPr>
        <p:spPr>
          <a:xfrm>
            <a:off x="6096000" y="491329"/>
            <a:ext cx="5292437" cy="54679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556EDAE-D8CC-C673-6D47-BB999036FFDE}"/>
              </a:ext>
            </a:extLst>
          </p:cNvPr>
          <p:cNvPicPr>
            <a:picLocks noChangeAspect="1"/>
          </p:cNvPicPr>
          <p:nvPr/>
        </p:nvPicPr>
        <p:blipFill>
          <a:blip r:embed="rId3"/>
          <a:stretch>
            <a:fillRect/>
          </a:stretch>
        </p:blipFill>
        <p:spPr>
          <a:xfrm>
            <a:off x="6500913" y="1000642"/>
            <a:ext cx="4482609" cy="4445816"/>
          </a:xfrm>
          <a:prstGeom prst="rect">
            <a:avLst/>
          </a:prstGeom>
        </p:spPr>
      </p:pic>
    </p:spTree>
    <p:extLst>
      <p:ext uri="{BB962C8B-B14F-4D97-AF65-F5344CB8AC3E}">
        <p14:creationId xmlns:p14="http://schemas.microsoft.com/office/powerpoint/2010/main" val="2073709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E1F-BF80-4F6A-8595-7F54D3428472}"/>
              </a:ext>
            </a:extLst>
          </p:cNvPr>
          <p:cNvSpPr>
            <a:spLocks noGrp="1"/>
          </p:cNvSpPr>
          <p:nvPr>
            <p:ph type="title"/>
          </p:nvPr>
        </p:nvSpPr>
        <p:spPr>
          <a:xfrm>
            <a:off x="511419" y="0"/>
            <a:ext cx="11181817" cy="1056176"/>
          </a:xfrm>
        </p:spPr>
        <p:txBody>
          <a:bodyPr/>
          <a:lstStyle/>
          <a:p>
            <a:r>
              <a:rPr lang="en-US"/>
              <a:t>Invite</a:t>
            </a:r>
          </a:p>
        </p:txBody>
      </p:sp>
      <p:sp>
        <p:nvSpPr>
          <p:cNvPr id="4" name="TextBox 3">
            <a:extLst>
              <a:ext uri="{FF2B5EF4-FFF2-40B4-BE49-F238E27FC236}">
                <a16:creationId xmlns:a16="http://schemas.microsoft.com/office/drawing/2014/main" id="{EEA62A64-D896-10A7-95F5-5A529AAEC298}"/>
              </a:ext>
            </a:extLst>
          </p:cNvPr>
          <p:cNvSpPr txBox="1"/>
          <p:nvPr/>
        </p:nvSpPr>
        <p:spPr>
          <a:xfrm>
            <a:off x="295564" y="1196539"/>
            <a:ext cx="11896436" cy="3170099"/>
          </a:xfrm>
          <a:prstGeom prst="rect">
            <a:avLst/>
          </a:prstGeom>
          <a:noFill/>
        </p:spPr>
        <p:txBody>
          <a:bodyPr wrap="square">
            <a:spAutoFit/>
          </a:bodyPr>
          <a:lstStyle/>
          <a:p>
            <a:pPr lvl="1"/>
            <a:r>
              <a:rPr lang="en-US" sz="2800" dirty="0"/>
              <a:t>Share invites with Chapter and encourage everyone to invite a minimum of 5 Visitors.</a:t>
            </a:r>
          </a:p>
          <a:p>
            <a:pPr marL="1200150" lvl="2" indent="-285750">
              <a:buFont typeface="Arial" panose="020B0604020202020204" pitchFamily="34" charset="0"/>
              <a:buChar char="•"/>
            </a:pPr>
            <a:r>
              <a:rPr lang="en-US" sz="2400" dirty="0"/>
              <a:t>Be sure to register your Visitors!</a:t>
            </a:r>
          </a:p>
          <a:p>
            <a:pPr marL="1200150" lvl="2" indent="-285750">
              <a:buFont typeface="Arial" panose="020B0604020202020204" pitchFamily="34" charset="0"/>
              <a:buChar char="•"/>
            </a:pPr>
            <a:r>
              <a:rPr lang="en-US" sz="2400" dirty="0"/>
              <a:t>Create accountability partners or have a follow up team to follow up with invited Visitors.</a:t>
            </a:r>
          </a:p>
          <a:p>
            <a:pPr marL="1200150" lvl="2" indent="-285750">
              <a:buFont typeface="Arial" panose="020B0604020202020204" pitchFamily="34" charset="0"/>
              <a:buChar char="•"/>
            </a:pPr>
            <a:r>
              <a:rPr lang="en-US" sz="2400" dirty="0"/>
              <a:t>Share the digital invite on your social media. </a:t>
            </a:r>
          </a:p>
          <a:p>
            <a:pPr marL="1200150" lvl="2" indent="-285750">
              <a:buFont typeface="Arial" panose="020B0604020202020204" pitchFamily="34" charset="0"/>
              <a:buChar char="•"/>
            </a:pPr>
            <a:r>
              <a:rPr lang="en-US" sz="2400" dirty="0"/>
              <a:t>Give a heart felt testimony about on your social media BNI and how it has impacted your business.</a:t>
            </a:r>
          </a:p>
        </p:txBody>
      </p:sp>
      <p:pic>
        <p:nvPicPr>
          <p:cNvPr id="5" name="Picture 4">
            <a:extLst>
              <a:ext uri="{FF2B5EF4-FFF2-40B4-BE49-F238E27FC236}">
                <a16:creationId xmlns:a16="http://schemas.microsoft.com/office/drawing/2014/main" id="{66C28660-DD16-B97B-243F-717B05DF065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rot="369523">
            <a:off x="6364015" y="4258990"/>
            <a:ext cx="3393556" cy="2423969"/>
          </a:xfrm>
          <a:prstGeom prst="rect">
            <a:avLst/>
          </a:prstGeom>
        </p:spPr>
      </p:pic>
    </p:spTree>
    <p:extLst>
      <p:ext uri="{BB962C8B-B14F-4D97-AF65-F5344CB8AC3E}">
        <p14:creationId xmlns:p14="http://schemas.microsoft.com/office/powerpoint/2010/main" val="3681404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83E1F-BF80-4F6A-8595-7F54D3428472}"/>
              </a:ext>
            </a:extLst>
          </p:cNvPr>
          <p:cNvSpPr>
            <a:spLocks noGrp="1"/>
          </p:cNvSpPr>
          <p:nvPr>
            <p:ph type="title"/>
          </p:nvPr>
        </p:nvSpPr>
        <p:spPr/>
        <p:txBody>
          <a:bodyPr/>
          <a:lstStyle/>
          <a:p>
            <a:r>
              <a:rPr lang="en-US"/>
              <a:t>During the Event</a:t>
            </a:r>
          </a:p>
        </p:txBody>
      </p:sp>
      <p:sp>
        <p:nvSpPr>
          <p:cNvPr id="3" name="Text Placeholder 2">
            <a:extLst>
              <a:ext uri="{FF2B5EF4-FFF2-40B4-BE49-F238E27FC236}">
                <a16:creationId xmlns:a16="http://schemas.microsoft.com/office/drawing/2014/main" id="{17C13039-781D-92BC-3E6E-D845E4B292DF}"/>
              </a:ext>
            </a:extLst>
          </p:cNvPr>
          <p:cNvSpPr>
            <a:spLocks noGrp="1"/>
          </p:cNvSpPr>
          <p:nvPr>
            <p:ph type="body" sz="quarter" idx="10"/>
          </p:nvPr>
        </p:nvSpPr>
        <p:spPr>
          <a:xfrm>
            <a:off x="675763" y="1169193"/>
            <a:ext cx="11169650" cy="4519613"/>
          </a:xfrm>
        </p:spPr>
        <p:txBody>
          <a:bodyPr/>
          <a:lstStyle/>
          <a:p>
            <a:r>
              <a:rPr lang="en-US" dirty="0"/>
              <a:t>Be welcoming</a:t>
            </a:r>
          </a:p>
          <a:p>
            <a:r>
              <a:rPr lang="en-US" dirty="0"/>
              <a:t>Personally introduce the Visitors with natural referral partners</a:t>
            </a:r>
          </a:p>
          <a:p>
            <a:r>
              <a:rPr lang="en-US" dirty="0"/>
              <a:t>Give a compelling BNI Thankful presentation during your 45 seconds.  Be specific, specific is terrific. If your “Thankful for” BNI Member is there, present the certificate.</a:t>
            </a:r>
          </a:p>
        </p:txBody>
      </p:sp>
      <p:pic>
        <p:nvPicPr>
          <p:cNvPr id="5" name="Picture 4">
            <a:extLst>
              <a:ext uri="{FF2B5EF4-FFF2-40B4-BE49-F238E27FC236}">
                <a16:creationId xmlns:a16="http://schemas.microsoft.com/office/drawing/2014/main" id="{B69B849A-9076-5F9C-80B8-779D5A2C8E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9997" y="3562970"/>
            <a:ext cx="3983209" cy="3077029"/>
          </a:xfrm>
          <a:prstGeom prst="rect">
            <a:avLst/>
          </a:prstGeom>
        </p:spPr>
      </p:pic>
    </p:spTree>
    <p:extLst>
      <p:ext uri="{BB962C8B-B14F-4D97-AF65-F5344CB8AC3E}">
        <p14:creationId xmlns:p14="http://schemas.microsoft.com/office/powerpoint/2010/main" val="180213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E7E9F0C-AE83-AB51-072B-8737B1EFA7A6}"/>
              </a:ext>
            </a:extLst>
          </p:cNvPr>
          <p:cNvPicPr>
            <a:picLocks noChangeAspect="1"/>
          </p:cNvPicPr>
          <p:nvPr/>
        </p:nvPicPr>
        <p:blipFill rotWithShape="1">
          <a:blip r:embed="rId2">
            <a:extLst>
              <a:ext uri="{28A0092B-C50C-407E-A947-70E740481C1C}">
                <a14:useLocalDpi xmlns:a14="http://schemas.microsoft.com/office/drawing/2010/main" val="0"/>
              </a:ext>
            </a:extLst>
          </a:blip>
          <a:srcRect l="14120" t="17043" r="14266" b="14516"/>
          <a:stretch/>
        </p:blipFill>
        <p:spPr>
          <a:xfrm>
            <a:off x="7336971" y="2218057"/>
            <a:ext cx="4855029" cy="4639943"/>
          </a:xfrm>
          <a:prstGeom prst="rect">
            <a:avLst/>
          </a:prstGeom>
        </p:spPr>
      </p:pic>
      <p:sp>
        <p:nvSpPr>
          <p:cNvPr id="2" name="Title 1">
            <a:extLst>
              <a:ext uri="{FF2B5EF4-FFF2-40B4-BE49-F238E27FC236}">
                <a16:creationId xmlns:a16="http://schemas.microsoft.com/office/drawing/2014/main" id="{25A83E1F-BF80-4F6A-8595-7F54D3428472}"/>
              </a:ext>
            </a:extLst>
          </p:cNvPr>
          <p:cNvSpPr>
            <a:spLocks noGrp="1"/>
          </p:cNvSpPr>
          <p:nvPr>
            <p:ph type="title"/>
          </p:nvPr>
        </p:nvSpPr>
        <p:spPr/>
        <p:txBody>
          <a:bodyPr/>
          <a:lstStyle/>
          <a:p>
            <a:r>
              <a:rPr lang="en-US"/>
              <a:t>Follow Up</a:t>
            </a:r>
          </a:p>
        </p:txBody>
      </p:sp>
      <p:sp>
        <p:nvSpPr>
          <p:cNvPr id="3" name="Text Placeholder 2">
            <a:extLst>
              <a:ext uri="{FF2B5EF4-FFF2-40B4-BE49-F238E27FC236}">
                <a16:creationId xmlns:a16="http://schemas.microsoft.com/office/drawing/2014/main" id="{BB676AFB-67C6-4472-2437-E9DC0B408983}"/>
              </a:ext>
            </a:extLst>
          </p:cNvPr>
          <p:cNvSpPr>
            <a:spLocks noGrp="1"/>
          </p:cNvSpPr>
          <p:nvPr>
            <p:ph type="body" sz="quarter" idx="10"/>
          </p:nvPr>
        </p:nvSpPr>
        <p:spPr>
          <a:xfrm>
            <a:off x="195963" y="2331938"/>
            <a:ext cx="7257783" cy="4519613"/>
          </a:xfrm>
        </p:spPr>
        <p:txBody>
          <a:bodyPr/>
          <a:lstStyle/>
          <a:p>
            <a:r>
              <a:rPr lang="en-US" dirty="0"/>
              <a:t>Be sure that the Visitor is registered.</a:t>
            </a:r>
          </a:p>
          <a:p>
            <a:r>
              <a:rPr lang="en-US" dirty="0"/>
              <a:t>Be sure your Visitor Host sent them an application.</a:t>
            </a:r>
          </a:p>
          <a:p>
            <a:r>
              <a:rPr lang="en-US" dirty="0"/>
              <a:t>Send an email or text to thank them for attending.</a:t>
            </a:r>
          </a:p>
          <a:p>
            <a:pPr lvl="1"/>
            <a:r>
              <a:rPr lang="en-US" dirty="0"/>
              <a:t>Ask if there were any members that they would like a personal introduction to.</a:t>
            </a:r>
          </a:p>
        </p:txBody>
      </p:sp>
      <p:sp>
        <p:nvSpPr>
          <p:cNvPr id="4" name="Rectangle 3">
            <a:extLst>
              <a:ext uri="{FF2B5EF4-FFF2-40B4-BE49-F238E27FC236}">
                <a16:creationId xmlns:a16="http://schemas.microsoft.com/office/drawing/2014/main" id="{4EDFA858-B2F4-025C-21C8-4576B25DF549}"/>
              </a:ext>
            </a:extLst>
          </p:cNvPr>
          <p:cNvSpPr/>
          <p:nvPr/>
        </p:nvSpPr>
        <p:spPr>
          <a:xfrm>
            <a:off x="867388" y="1178676"/>
            <a:ext cx="10457223" cy="923330"/>
          </a:xfrm>
          <a:prstGeom prst="rect">
            <a:avLst/>
          </a:prstGeom>
          <a:noFill/>
        </p:spPr>
        <p:txBody>
          <a:bodyPr wrap="none" lIns="91440" tIns="45720" rIns="91440" bIns="45720">
            <a:spAutoFit/>
          </a:bodyPr>
          <a:lstStyle/>
          <a:p>
            <a:pPr algn="ctr"/>
            <a:r>
              <a:rPr lang="en-US" sz="5400" b="1" cap="none" spc="0">
                <a:ln w="9525">
                  <a:solidFill>
                    <a:schemeClr val="bg1"/>
                  </a:solidFill>
                  <a:prstDash val="solid"/>
                </a:ln>
                <a:solidFill>
                  <a:schemeClr val="tx1"/>
                </a:solidFill>
                <a:effectLst>
                  <a:outerShdw blurRad="12700" dist="38100" dir="2700000" algn="tl" rotWithShape="0">
                    <a:schemeClr val="bg1">
                      <a:lumMod val="50000"/>
                    </a:schemeClr>
                  </a:outerShdw>
                </a:effectLst>
              </a:rPr>
              <a:t>TAKE CARE OF YOUR VISITOR</a:t>
            </a:r>
          </a:p>
        </p:txBody>
      </p:sp>
    </p:spTree>
    <p:extLst>
      <p:ext uri="{BB962C8B-B14F-4D97-AF65-F5344CB8AC3E}">
        <p14:creationId xmlns:p14="http://schemas.microsoft.com/office/powerpoint/2010/main" val="1119388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C756F2-439C-6082-C8F6-DFCC556639CD}"/>
              </a:ext>
            </a:extLst>
          </p:cNvPr>
          <p:cNvSpPr>
            <a:spLocks noGrp="1"/>
          </p:cNvSpPr>
          <p:nvPr>
            <p:ph type="title"/>
          </p:nvPr>
        </p:nvSpPr>
        <p:spPr/>
        <p:txBody>
          <a:bodyPr/>
          <a:lstStyle/>
          <a:p>
            <a:r>
              <a:rPr lang="en-US"/>
              <a:t>Presentation @ BNI Friendsgiving</a:t>
            </a:r>
          </a:p>
        </p:txBody>
      </p:sp>
      <p:sp>
        <p:nvSpPr>
          <p:cNvPr id="4" name="Text Placeholder 3">
            <a:extLst>
              <a:ext uri="{FF2B5EF4-FFF2-40B4-BE49-F238E27FC236}">
                <a16:creationId xmlns:a16="http://schemas.microsoft.com/office/drawing/2014/main" id="{233C71B4-F483-27D0-F6EC-37276466B08C}"/>
              </a:ext>
            </a:extLst>
          </p:cNvPr>
          <p:cNvSpPr>
            <a:spLocks noGrp="1"/>
          </p:cNvSpPr>
          <p:nvPr>
            <p:ph type="body" sz="quarter" idx="10"/>
          </p:nvPr>
        </p:nvSpPr>
        <p:spPr>
          <a:xfrm>
            <a:off x="564928" y="1668553"/>
            <a:ext cx="11169650" cy="4519613"/>
          </a:xfrm>
        </p:spPr>
        <p:txBody>
          <a:bodyPr>
            <a:normAutofit/>
          </a:bodyPr>
          <a:lstStyle/>
          <a:p>
            <a:pPr marL="0" indent="0" algn="ctr">
              <a:buNone/>
            </a:pPr>
            <a:r>
              <a:rPr lang="en-US" sz="3200" dirty="0"/>
              <a:t>At our Friendsgiving meeting, this is how it goes…</a:t>
            </a:r>
          </a:p>
        </p:txBody>
      </p:sp>
      <p:pic>
        <p:nvPicPr>
          <p:cNvPr id="2" name="Picture 1">
            <a:extLst>
              <a:ext uri="{FF2B5EF4-FFF2-40B4-BE49-F238E27FC236}">
                <a16:creationId xmlns:a16="http://schemas.microsoft.com/office/drawing/2014/main" id="{DC0E4B27-A369-4532-EBCE-294ADF9C4BA8}"/>
              </a:ext>
            </a:extLst>
          </p:cNvPr>
          <p:cNvPicPr>
            <a:picLocks noChangeAspect="1"/>
          </p:cNvPicPr>
          <p:nvPr/>
        </p:nvPicPr>
        <p:blipFill rotWithShape="1">
          <a:blip r:embed="rId2">
            <a:extLst>
              <a:ext uri="{28A0092B-C50C-407E-A947-70E740481C1C}">
                <a14:useLocalDpi xmlns:a14="http://schemas.microsoft.com/office/drawing/2010/main" val="0"/>
              </a:ext>
            </a:extLst>
          </a:blip>
          <a:srcRect l="14120" t="17043" r="14266" b="14516"/>
          <a:stretch/>
        </p:blipFill>
        <p:spPr>
          <a:xfrm>
            <a:off x="3933129" y="2557270"/>
            <a:ext cx="4433248" cy="4236824"/>
          </a:xfrm>
          <a:prstGeom prst="rect">
            <a:avLst/>
          </a:prstGeom>
        </p:spPr>
      </p:pic>
    </p:spTree>
    <p:extLst>
      <p:ext uri="{BB962C8B-B14F-4D97-AF65-F5344CB8AC3E}">
        <p14:creationId xmlns:p14="http://schemas.microsoft.com/office/powerpoint/2010/main" val="2274037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
          <p:cNvSpPr txBox="1"/>
          <p:nvPr/>
        </p:nvSpPr>
        <p:spPr>
          <a:xfrm>
            <a:off x="1766093" y="260391"/>
            <a:ext cx="8660000" cy="6260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WELCOME TO</a:t>
            </a:r>
            <a:endParaRPr sz="1467" b="0" i="0" u="none" strike="noStrike" cap="none">
              <a:solidFill>
                <a:srgbClr val="000000"/>
              </a:solidFill>
              <a:latin typeface="Arial"/>
              <a:ea typeface="Arial"/>
              <a:cs typeface="Arial"/>
              <a:sym typeface="Arial"/>
            </a:endParaRPr>
          </a:p>
        </p:txBody>
      </p:sp>
      <p:sp>
        <p:nvSpPr>
          <p:cNvPr id="76" name="Google Shape;76;p1"/>
          <p:cNvSpPr txBox="1"/>
          <p:nvPr/>
        </p:nvSpPr>
        <p:spPr>
          <a:xfrm>
            <a:off x="21000" y="2343635"/>
            <a:ext cx="12192000" cy="12520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0000"/>
              </a:buClr>
              <a:buSzPts val="4800"/>
              <a:buFont typeface="Arial"/>
              <a:buNone/>
            </a:pPr>
            <a:r>
              <a:rPr lang="en-US" sz="6600" b="1">
                <a:solidFill>
                  <a:schemeClr val="dk1"/>
                </a:solidFill>
              </a:rPr>
              <a:t>Friendsgiving</a:t>
            </a:r>
            <a:endParaRPr sz="3266" b="0" i="0" u="none" strike="noStrike" cap="none">
              <a:solidFill>
                <a:srgbClr val="000000"/>
              </a:solidFill>
              <a:latin typeface="Arial"/>
              <a:ea typeface="Arial"/>
              <a:cs typeface="Arial"/>
              <a:sym typeface="Arial"/>
            </a:endParaRPr>
          </a:p>
        </p:txBody>
      </p:sp>
      <p:pic>
        <p:nvPicPr>
          <p:cNvPr id="77" name="Google Shape;77;p1"/>
          <p:cNvPicPr preferRelativeResize="0"/>
          <p:nvPr/>
        </p:nvPicPr>
        <p:blipFill rotWithShape="1">
          <a:blip r:embed="rId3">
            <a:alphaModFix/>
          </a:blip>
          <a:srcRect/>
          <a:stretch/>
        </p:blipFill>
        <p:spPr>
          <a:xfrm>
            <a:off x="2558469" y="1251293"/>
            <a:ext cx="1847500" cy="708833"/>
          </a:xfrm>
          <a:prstGeom prst="rect">
            <a:avLst/>
          </a:prstGeom>
          <a:noFill/>
          <a:ln>
            <a:noFill/>
          </a:ln>
        </p:spPr>
      </p:pic>
      <p:sp>
        <p:nvSpPr>
          <p:cNvPr id="78" name="Google Shape;78;p1"/>
          <p:cNvSpPr txBox="1"/>
          <p:nvPr/>
        </p:nvSpPr>
        <p:spPr>
          <a:xfrm>
            <a:off x="4489095" y="886392"/>
            <a:ext cx="6954759" cy="145664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7866"/>
              <a:buFont typeface="Arial"/>
              <a:buNone/>
            </a:pPr>
            <a:r>
              <a:rPr lang="en-US" sz="7866" b="1" i="0" u="none" strike="noStrike" cap="none" dirty="0">
                <a:solidFill>
                  <a:srgbClr val="CF2030"/>
                </a:solidFill>
                <a:latin typeface="Arial"/>
                <a:ea typeface="Arial"/>
                <a:cs typeface="Arial"/>
                <a:sym typeface="Arial"/>
              </a:rPr>
              <a:t>Enter Name</a:t>
            </a:r>
            <a:endParaRPr sz="7866" b="1" i="0" u="none" strike="noStrike" cap="none" dirty="0">
              <a:solidFill>
                <a:srgbClr val="CF2030"/>
              </a:solidFill>
              <a:latin typeface="Arial"/>
              <a:ea typeface="Arial"/>
              <a:cs typeface="Arial"/>
              <a:sym typeface="Arial"/>
            </a:endParaRPr>
          </a:p>
        </p:txBody>
      </p:sp>
      <p:sp>
        <p:nvSpPr>
          <p:cNvPr id="79" name="Google Shape;79;p1"/>
          <p:cNvSpPr/>
          <p:nvPr/>
        </p:nvSpPr>
        <p:spPr>
          <a:xfrm>
            <a:off x="-21000" y="3966533"/>
            <a:ext cx="12234000" cy="1588800"/>
          </a:xfrm>
          <a:prstGeom prst="rect">
            <a:avLst/>
          </a:prstGeom>
          <a:solidFill>
            <a:srgbClr val="CF2030"/>
          </a:solidFill>
          <a:ln w="9525" cap="flat" cmpd="sng">
            <a:solidFill>
              <a:schemeClr val="lt1"/>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80" name="Google Shape;80;p1"/>
          <p:cNvSpPr txBox="1"/>
          <p:nvPr/>
        </p:nvSpPr>
        <p:spPr>
          <a:xfrm>
            <a:off x="21000" y="4017908"/>
            <a:ext cx="12192000" cy="15888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800"/>
              </a:spcBef>
              <a:spcAft>
                <a:spcPts val="0"/>
              </a:spcAft>
              <a:buClr>
                <a:srgbClr val="000000"/>
              </a:buClr>
              <a:buSzPts val="4933"/>
              <a:buFont typeface="Arial"/>
              <a:buNone/>
            </a:pPr>
            <a:r>
              <a:rPr lang="en-US" sz="4933" b="1" i="0" u="none" strike="noStrike" cap="none">
                <a:solidFill>
                  <a:schemeClr val="lt1"/>
                </a:solidFill>
                <a:latin typeface="Arial"/>
                <a:ea typeface="Arial"/>
                <a:cs typeface="Arial"/>
                <a:sym typeface="Arial"/>
              </a:rPr>
              <a:t>Please enjoy OPEN NETWORKING</a:t>
            </a:r>
            <a:endParaRPr lang="en-US" sz="2467" b="1" i="0" u="none" strike="noStrike" cap="none">
              <a:solidFill>
                <a:schemeClr val="lt1"/>
              </a:solidFill>
              <a:latin typeface="Arial"/>
              <a:ea typeface="Arial"/>
              <a:cs typeface="Arial"/>
              <a:sym typeface="Arial"/>
            </a:endParaRPr>
          </a:p>
        </p:txBody>
      </p:sp>
      <p:sp>
        <p:nvSpPr>
          <p:cNvPr id="81" name="Google Shape;81;p1"/>
          <p:cNvSpPr txBox="1"/>
          <p:nvPr/>
        </p:nvSpPr>
        <p:spPr>
          <a:xfrm>
            <a:off x="1126800" y="5707067"/>
            <a:ext cx="9980400" cy="825200"/>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800"/>
              </a:spcBef>
              <a:spcAft>
                <a:spcPts val="0"/>
              </a:spcAft>
              <a:buClr>
                <a:srgbClr val="000000"/>
              </a:buClr>
              <a:buSzPts val="3466"/>
              <a:buFont typeface="Arial"/>
              <a:buNone/>
            </a:pPr>
            <a:r>
              <a:rPr lang="en-US" sz="3466" b="1" i="0" u="none" strike="noStrike" cap="none">
                <a:solidFill>
                  <a:schemeClr val="dk1"/>
                </a:solidFill>
                <a:latin typeface="Arial"/>
                <a:ea typeface="Arial"/>
                <a:cs typeface="Arial"/>
                <a:sym typeface="Arial"/>
              </a:rPr>
              <a:t>Welcome to BNI!</a:t>
            </a:r>
            <a:endParaRPr sz="133"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DA43D7-030B-EB21-35DD-32D4B106FDF8}"/>
              </a:ext>
            </a:extLst>
          </p:cNvPr>
          <p:cNvSpPr>
            <a:spLocks noGrp="1"/>
          </p:cNvSpPr>
          <p:nvPr>
            <p:ph type="body" sz="quarter" idx="10"/>
          </p:nvPr>
        </p:nvSpPr>
        <p:spPr>
          <a:xfrm>
            <a:off x="390347" y="267495"/>
            <a:ext cx="11411305" cy="4519613"/>
          </a:xfrm>
        </p:spPr>
        <p:txBody>
          <a:bodyPr lIns="91440" tIns="45720" rIns="91440" bIns="45720" anchor="t">
            <a:normAutofit/>
          </a:bodyPr>
          <a:lstStyle/>
          <a:p>
            <a:pPr marL="0" indent="0">
              <a:buNone/>
            </a:pPr>
            <a:r>
              <a:rPr lang="en-US" sz="4000" dirty="0"/>
              <a:t>Friendsgiving is an Open Business Day wrapped in a Thanksgiving Hug!</a:t>
            </a:r>
          </a:p>
        </p:txBody>
      </p:sp>
      <p:pic>
        <p:nvPicPr>
          <p:cNvPr id="8" name="Picture 7">
            <a:extLst>
              <a:ext uri="{FF2B5EF4-FFF2-40B4-BE49-F238E27FC236}">
                <a16:creationId xmlns:a16="http://schemas.microsoft.com/office/drawing/2014/main" id="{D6869D96-DCF1-A3D9-4847-B725CD7FE59D}"/>
              </a:ext>
            </a:extLst>
          </p:cNvPr>
          <p:cNvPicPr>
            <a:picLocks noChangeAspect="1"/>
          </p:cNvPicPr>
          <p:nvPr/>
        </p:nvPicPr>
        <p:blipFill>
          <a:blip r:embed="rId2"/>
          <a:stretch>
            <a:fillRect/>
          </a:stretch>
        </p:blipFill>
        <p:spPr>
          <a:xfrm>
            <a:off x="1795226" y="949487"/>
            <a:ext cx="6696959" cy="6696959"/>
          </a:xfrm>
          <a:prstGeom prst="rect">
            <a:avLst/>
          </a:prstGeom>
        </p:spPr>
      </p:pic>
      <p:sp>
        <p:nvSpPr>
          <p:cNvPr id="10" name="Speech Bubble: Rectangle 9">
            <a:extLst>
              <a:ext uri="{FF2B5EF4-FFF2-40B4-BE49-F238E27FC236}">
                <a16:creationId xmlns:a16="http://schemas.microsoft.com/office/drawing/2014/main" id="{2D4CCDE6-22E7-77D3-FE6D-262651DAF7F9}"/>
              </a:ext>
            </a:extLst>
          </p:cNvPr>
          <p:cNvSpPr/>
          <p:nvPr/>
        </p:nvSpPr>
        <p:spPr>
          <a:xfrm>
            <a:off x="6095998" y="1480930"/>
            <a:ext cx="3226905" cy="1046371"/>
          </a:xfrm>
          <a:prstGeom prst="wedgeRectCallout">
            <a:avLst>
              <a:gd name="adj1" fmla="val -55022"/>
              <a:gd name="adj2" fmla="val 89096"/>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600" b="1">
                <a:solidFill>
                  <a:srgbClr val="C00000"/>
                </a:solidFill>
              </a:rPr>
              <a:t> WELCOME!</a:t>
            </a:r>
            <a:endParaRPr lang="en-US" sz="3600" b="1"/>
          </a:p>
        </p:txBody>
      </p:sp>
    </p:spTree>
    <p:extLst>
      <p:ext uri="{BB962C8B-B14F-4D97-AF65-F5344CB8AC3E}">
        <p14:creationId xmlns:p14="http://schemas.microsoft.com/office/powerpoint/2010/main" val="27714824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5"/>
          <p:cNvSpPr txBox="1"/>
          <p:nvPr/>
        </p:nvSpPr>
        <p:spPr>
          <a:xfrm>
            <a:off x="511419" y="0"/>
            <a:ext cx="11169161" cy="105617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Arial"/>
              <a:buNone/>
            </a:pPr>
            <a:endParaRPr sz="4400" b="1" i="0" u="none" strike="noStrike" cap="none">
              <a:solidFill>
                <a:schemeClr val="dk1"/>
              </a:solidFill>
              <a:latin typeface="Arial"/>
              <a:ea typeface="Arial"/>
              <a:cs typeface="Arial"/>
              <a:sym typeface="Arial"/>
            </a:endParaRPr>
          </a:p>
        </p:txBody>
      </p:sp>
      <p:sp>
        <p:nvSpPr>
          <p:cNvPr id="96" name="Google Shape;96;p5"/>
          <p:cNvSpPr/>
          <p:nvPr/>
        </p:nvSpPr>
        <p:spPr>
          <a:xfrm>
            <a:off x="1008610" y="1739221"/>
            <a:ext cx="10174778" cy="4190314"/>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CF2030"/>
                </a:solidFill>
                <a:latin typeface="Arial"/>
                <a:ea typeface="Arial"/>
                <a:cs typeface="Arial"/>
                <a:sym typeface="Arial"/>
              </a:rPr>
              <a:t>President: </a:t>
            </a:r>
            <a:r>
              <a:rPr lang="en-US" sz="2000" b="1" i="0" u="none" strike="noStrike" cap="none">
                <a:solidFill>
                  <a:srgbClr val="CF2030"/>
                </a:solidFill>
                <a:latin typeface="Arial"/>
                <a:ea typeface="Arial"/>
                <a:cs typeface="Arial"/>
                <a:sym typeface="Arial"/>
              </a:rPr>
              <a:t>Member</a:t>
            </a:r>
            <a:endParaRPr sz="2000" b="0" i="0" u="none" strike="noStrike" cap="none">
              <a:solidFill>
                <a:srgbClr val="CF203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64666A"/>
                </a:solidFill>
                <a:latin typeface="Arial"/>
                <a:ea typeface="Arial"/>
                <a:cs typeface="Arial"/>
                <a:sym typeface="Arial"/>
              </a:rPr>
              <a:t>Vice President: </a:t>
            </a:r>
            <a:r>
              <a:rPr lang="en-US" sz="2000" b="1" i="0" u="none" strike="noStrike" cap="none">
                <a:solidFill>
                  <a:srgbClr val="64666A"/>
                </a:solidFill>
                <a:latin typeface="Arial"/>
                <a:ea typeface="Arial"/>
                <a:cs typeface="Arial"/>
                <a:sym typeface="Arial"/>
              </a:rPr>
              <a:t>Member</a:t>
            </a:r>
            <a:endParaRPr sz="2000" b="0" i="0" u="none" strike="noStrike" cap="none">
              <a:solidFill>
                <a:srgbClr val="64666A"/>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CF2030"/>
                </a:solidFill>
                <a:latin typeface="Arial"/>
                <a:ea typeface="Arial"/>
                <a:cs typeface="Arial"/>
                <a:sym typeface="Arial"/>
              </a:rPr>
              <a:t>Secretary Treasurer: </a:t>
            </a:r>
            <a:r>
              <a:rPr lang="en-US" sz="2000" b="1" i="0" u="none" strike="noStrike" cap="none">
                <a:solidFill>
                  <a:srgbClr val="CF2030"/>
                </a:solidFill>
                <a:latin typeface="Arial"/>
                <a:ea typeface="Arial"/>
                <a:cs typeface="Arial"/>
                <a:sym typeface="Arial"/>
              </a:rPr>
              <a:t>Member</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64666A"/>
                </a:solidFill>
                <a:latin typeface="Arial"/>
                <a:ea typeface="Arial"/>
                <a:cs typeface="Arial"/>
                <a:sym typeface="Arial"/>
              </a:rPr>
              <a:t>Membership Committee: </a:t>
            </a:r>
            <a:r>
              <a:rPr lang="en-US" sz="2000" b="1" i="0" u="none" strike="noStrike" cap="none">
                <a:solidFill>
                  <a:srgbClr val="64666A"/>
                </a:solidFill>
                <a:latin typeface="Arial"/>
                <a:ea typeface="Arial"/>
                <a:cs typeface="Arial"/>
                <a:sym typeface="Arial"/>
              </a:rPr>
              <a:t>Member, Member, Member</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CF2030"/>
                </a:solidFill>
                <a:latin typeface="Arial"/>
                <a:ea typeface="Arial"/>
                <a:cs typeface="Arial"/>
                <a:sym typeface="Arial"/>
              </a:rPr>
              <a:t>Visitor Host Team: </a:t>
            </a:r>
            <a:r>
              <a:rPr lang="en-US" sz="2000" b="1" i="0" u="none" strike="noStrike" cap="none">
                <a:solidFill>
                  <a:srgbClr val="CF2030"/>
                </a:solidFill>
                <a:latin typeface="Arial"/>
                <a:ea typeface="Arial"/>
                <a:cs typeface="Arial"/>
                <a:sym typeface="Arial"/>
              </a:rPr>
              <a:t>Member</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64666A"/>
                </a:solidFill>
                <a:latin typeface="Arial"/>
                <a:ea typeface="Arial"/>
                <a:cs typeface="Arial"/>
                <a:sym typeface="Arial"/>
              </a:rPr>
              <a:t>Education Coordinator: </a:t>
            </a:r>
            <a:r>
              <a:rPr lang="en-US" sz="2000" b="1" i="0" u="none" strike="noStrike" cap="none">
                <a:solidFill>
                  <a:srgbClr val="64666A"/>
                </a:solidFill>
                <a:latin typeface="Arial"/>
                <a:ea typeface="Arial"/>
                <a:cs typeface="Arial"/>
                <a:sym typeface="Arial"/>
              </a:rPr>
              <a:t>Member </a:t>
            </a:r>
            <a:r>
              <a:rPr lang="en-US" sz="2000" b="0" i="0" u="none" strike="noStrike" cap="none">
                <a:solidFill>
                  <a:srgbClr val="64666A"/>
                </a:solidFill>
                <a:latin typeface="Arial"/>
                <a:ea typeface="Arial"/>
                <a:cs typeface="Arial"/>
                <a:sym typeface="Arial"/>
              </a:rPr>
              <a:t>|  Mentor Coordinator: </a:t>
            </a:r>
            <a:r>
              <a:rPr lang="en-US" sz="2000" b="1" i="0" u="none" strike="noStrike" cap="none">
                <a:solidFill>
                  <a:srgbClr val="64666A"/>
                </a:solidFill>
                <a:latin typeface="Arial"/>
                <a:ea typeface="Arial"/>
                <a:cs typeface="Arial"/>
                <a:sym typeface="Arial"/>
              </a:rPr>
              <a:t>Member</a:t>
            </a:r>
            <a:endParaRPr sz="1400" b="0" i="0" u="none" strike="noStrike" cap="none">
              <a:solidFill>
                <a:srgbClr val="00000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CF2030"/>
                </a:solidFill>
                <a:latin typeface="Arial"/>
                <a:ea typeface="Arial"/>
                <a:cs typeface="Arial"/>
                <a:sym typeface="Arial"/>
              </a:rPr>
              <a:t>Growth Coordinator: </a:t>
            </a:r>
            <a:r>
              <a:rPr lang="en-US" sz="2000" b="1" i="0" u="none" strike="noStrike" cap="none">
                <a:solidFill>
                  <a:srgbClr val="CF2030"/>
                </a:solidFill>
                <a:latin typeface="Arial"/>
                <a:ea typeface="Arial"/>
                <a:cs typeface="Arial"/>
                <a:sym typeface="Arial"/>
              </a:rPr>
              <a:t>Member |  </a:t>
            </a:r>
            <a:r>
              <a:rPr lang="en-US" sz="2000" b="0" i="0" u="none" strike="noStrike" cap="none">
                <a:solidFill>
                  <a:srgbClr val="CF2030"/>
                </a:solidFill>
                <a:latin typeface="Arial"/>
                <a:ea typeface="Arial"/>
                <a:cs typeface="Arial"/>
                <a:sym typeface="Arial"/>
              </a:rPr>
              <a:t>Event Coordinator: </a:t>
            </a:r>
            <a:r>
              <a:rPr lang="en-US" sz="2000" b="1" i="0" u="none" strike="noStrike" cap="none">
                <a:solidFill>
                  <a:srgbClr val="CF2030"/>
                </a:solidFill>
                <a:latin typeface="Arial"/>
                <a:ea typeface="Arial"/>
                <a:cs typeface="Arial"/>
                <a:sym typeface="Arial"/>
              </a:rPr>
              <a:t>Member</a:t>
            </a:r>
            <a:endParaRPr sz="2000" b="0" i="0" u="none" strike="noStrike" cap="none">
              <a:solidFill>
                <a:srgbClr val="CF203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64666A"/>
                </a:solidFill>
                <a:latin typeface="Arial"/>
                <a:ea typeface="Arial"/>
                <a:cs typeface="Arial"/>
                <a:sym typeface="Arial"/>
              </a:rPr>
              <a:t>Communication Coordinator/Webmaster: </a:t>
            </a:r>
            <a:r>
              <a:rPr lang="en-US" sz="2000" b="1" i="0" u="none" strike="noStrike" cap="none">
                <a:solidFill>
                  <a:srgbClr val="64666A"/>
                </a:solidFill>
                <a:latin typeface="Arial"/>
                <a:ea typeface="Arial"/>
                <a:cs typeface="Arial"/>
                <a:sym typeface="Arial"/>
              </a:rPr>
              <a:t>Open</a:t>
            </a:r>
            <a:endParaRPr sz="2000" b="1" i="0" u="none" strike="noStrike" cap="none">
              <a:solidFill>
                <a:srgbClr val="CF2030"/>
              </a:solidFill>
              <a:latin typeface="Arial"/>
              <a:ea typeface="Arial"/>
              <a:cs typeface="Arial"/>
              <a:sym typeface="Arial"/>
            </a:endParaRPr>
          </a:p>
          <a:p>
            <a:pPr marL="0" marR="0" lvl="0" indent="0" algn="ctr" rtl="0">
              <a:lnSpc>
                <a:spcPct val="150000"/>
              </a:lnSpc>
              <a:spcBef>
                <a:spcPts val="0"/>
              </a:spcBef>
              <a:spcAft>
                <a:spcPts val="0"/>
              </a:spcAft>
              <a:buClr>
                <a:srgbClr val="000000"/>
              </a:buClr>
              <a:buSzPts val="1100"/>
              <a:buFont typeface="Arial"/>
              <a:buNone/>
            </a:pPr>
            <a:r>
              <a:rPr lang="en-US" sz="2000" b="0" i="0" u="none" strike="noStrike" cap="none">
                <a:solidFill>
                  <a:srgbClr val="CF2030"/>
                </a:solidFill>
                <a:latin typeface="Arial"/>
                <a:ea typeface="Arial"/>
                <a:cs typeface="Arial"/>
                <a:sym typeface="Arial"/>
              </a:rPr>
              <a:t>Time Keeper</a:t>
            </a:r>
            <a:r>
              <a:rPr lang="en-US" sz="2000" b="1" i="0" u="none" strike="noStrike" cap="none">
                <a:solidFill>
                  <a:srgbClr val="CF2030"/>
                </a:solidFill>
                <a:latin typeface="Arial"/>
                <a:ea typeface="Arial"/>
                <a:cs typeface="Arial"/>
                <a:sym typeface="Arial"/>
              </a:rPr>
              <a:t>: Member</a:t>
            </a:r>
            <a:endParaRPr sz="1400" b="0" i="0" u="none" strike="noStrike" cap="none">
              <a:solidFill>
                <a:srgbClr val="000000"/>
              </a:solidFill>
              <a:latin typeface="Arial"/>
              <a:ea typeface="Arial"/>
              <a:cs typeface="Arial"/>
              <a:sym typeface="Arial"/>
            </a:endParaRPr>
          </a:p>
        </p:txBody>
      </p:sp>
      <p:sp>
        <p:nvSpPr>
          <p:cNvPr id="97" name="Google Shape;97;p5"/>
          <p:cNvSpPr/>
          <p:nvPr/>
        </p:nvSpPr>
        <p:spPr>
          <a:xfrm>
            <a:off x="0" y="418639"/>
            <a:ext cx="12192000" cy="1056177"/>
          </a:xfrm>
          <a:prstGeom prst="rect">
            <a:avLst/>
          </a:prstGeom>
          <a:solidFill>
            <a:srgbClr val="CF2030"/>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4400"/>
              <a:buFont typeface="Arial"/>
              <a:buNone/>
            </a:pPr>
            <a:r>
              <a:rPr lang="en-US" sz="4400" b="0" i="0" u="none" strike="noStrike" cap="none">
                <a:solidFill>
                  <a:schemeClr val="lt1"/>
                </a:solidFill>
                <a:latin typeface="Arial"/>
                <a:ea typeface="Arial"/>
                <a:cs typeface="Arial"/>
                <a:sym typeface="Arial"/>
              </a:rPr>
              <a:t>Our Fantastic Leadership Team</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6"/>
          <p:cNvSpPr/>
          <p:nvPr/>
        </p:nvSpPr>
        <p:spPr>
          <a:xfrm>
            <a:off x="1552067" y="2035033"/>
            <a:ext cx="4458000" cy="4406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Givers Gain®</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Be willing to give first, before you expect to gain. Giving unconditionally creates a better world for everyone and creates important opportunities and lasting relationships.</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Building Relationships </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Building strong relationships creates an environment of trust and support that yields happiness, opportunity and meaning.  </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33"/>
              <a:buFont typeface="Arial"/>
              <a:buNone/>
            </a:pPr>
            <a:endParaRPr sz="9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Lifelong Learning</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Invest in yourself to become the leader you want to be. Your value grows as you develop your knowledge and skills.  Lifelong learning and lifelong happiness are intimately connected.</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endParaRPr sz="1200" b="1" i="0" u="none" strike="noStrike" cap="none">
              <a:solidFill>
                <a:srgbClr val="C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Traditions + Innovation</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We honor our traditions and look to a brighter future fueled by innovation, optimism and excitement.  </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endParaRPr sz="13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endParaRPr sz="1333" b="0" i="0" u="none" strike="noStrike" cap="none">
              <a:solidFill>
                <a:srgbClr val="000000"/>
              </a:solidFill>
              <a:latin typeface="Arial"/>
              <a:ea typeface="Arial"/>
              <a:cs typeface="Arial"/>
              <a:sym typeface="Arial"/>
            </a:endParaRPr>
          </a:p>
        </p:txBody>
      </p:sp>
      <p:sp>
        <p:nvSpPr>
          <p:cNvPr id="103" name="Google Shape;103;p6"/>
          <p:cNvSpPr/>
          <p:nvPr/>
        </p:nvSpPr>
        <p:spPr>
          <a:xfrm>
            <a:off x="7346067" y="2035033"/>
            <a:ext cx="4499200" cy="4031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Positive Attitude</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We find the good in everything that happens to us, and that propels our lives forward.  Finding the good in every person enables us to attract terrific people, opportunities, and wealth.</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endParaRPr sz="13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Accountability</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We keep the promises we make, especially when it is hard to do so.  This creates trust and supports strong relationships.</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endParaRPr sz="1333"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Recognition</a:t>
            </a:r>
            <a:endParaRPr sz="12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333"/>
              <a:buFont typeface="Arial"/>
              <a:buNone/>
            </a:pPr>
            <a:r>
              <a:rPr lang="en-US" sz="1333" b="0" i="0" u="none" strike="noStrike" cap="none">
                <a:solidFill>
                  <a:srgbClr val="000000"/>
                </a:solidFill>
                <a:latin typeface="Arial"/>
                <a:ea typeface="Arial"/>
                <a:cs typeface="Arial"/>
                <a:sym typeface="Arial"/>
              </a:rPr>
              <a:t>We appreciate that recognition fuels the growth of successful organizations. The person who masters the art of recognition attracts success that leads to meaning and happiness.</a:t>
            </a:r>
            <a:endParaRPr sz="1200" b="0" i="0" u="none" strike="noStrike" cap="none">
              <a:solidFill>
                <a:schemeClr val="dk1"/>
              </a:solidFill>
              <a:latin typeface="Arial"/>
              <a:ea typeface="Arial"/>
              <a:cs typeface="Arial"/>
              <a:sym typeface="Arial"/>
            </a:endParaRPr>
          </a:p>
        </p:txBody>
      </p:sp>
      <p:pic>
        <p:nvPicPr>
          <p:cNvPr id="104" name="Google Shape;104;p6"/>
          <p:cNvPicPr preferRelativeResize="0"/>
          <p:nvPr/>
        </p:nvPicPr>
        <p:blipFill rotWithShape="1">
          <a:blip r:embed="rId3">
            <a:alphaModFix/>
          </a:blip>
          <a:srcRect/>
          <a:stretch/>
        </p:blipFill>
        <p:spPr>
          <a:xfrm>
            <a:off x="633281" y="2136635"/>
            <a:ext cx="742247" cy="730704"/>
          </a:xfrm>
          <a:prstGeom prst="rect">
            <a:avLst/>
          </a:prstGeom>
          <a:noFill/>
          <a:ln>
            <a:noFill/>
          </a:ln>
        </p:spPr>
      </p:pic>
      <p:pic>
        <p:nvPicPr>
          <p:cNvPr id="105" name="Google Shape;105;p6"/>
          <p:cNvPicPr preferRelativeResize="0"/>
          <p:nvPr/>
        </p:nvPicPr>
        <p:blipFill rotWithShape="1">
          <a:blip r:embed="rId4">
            <a:alphaModFix/>
          </a:blip>
          <a:srcRect r="65686" b="55351"/>
          <a:stretch/>
        </p:blipFill>
        <p:spPr>
          <a:xfrm>
            <a:off x="555317" y="3108987"/>
            <a:ext cx="820211" cy="791459"/>
          </a:xfrm>
          <a:prstGeom prst="rect">
            <a:avLst/>
          </a:prstGeom>
          <a:noFill/>
          <a:ln>
            <a:noFill/>
          </a:ln>
        </p:spPr>
      </p:pic>
      <p:pic>
        <p:nvPicPr>
          <p:cNvPr id="106" name="Google Shape;106;p6"/>
          <p:cNvPicPr preferRelativeResize="0"/>
          <p:nvPr/>
        </p:nvPicPr>
        <p:blipFill rotWithShape="1">
          <a:blip r:embed="rId5">
            <a:alphaModFix/>
          </a:blip>
          <a:srcRect l="4915"/>
          <a:stretch/>
        </p:blipFill>
        <p:spPr>
          <a:xfrm>
            <a:off x="354700" y="5275107"/>
            <a:ext cx="975709" cy="791461"/>
          </a:xfrm>
          <a:prstGeom prst="rect">
            <a:avLst/>
          </a:prstGeom>
          <a:noFill/>
          <a:ln>
            <a:noFill/>
          </a:ln>
        </p:spPr>
      </p:pic>
      <p:pic>
        <p:nvPicPr>
          <p:cNvPr id="107" name="Google Shape;107;p6"/>
          <p:cNvPicPr preferRelativeResize="0"/>
          <p:nvPr/>
        </p:nvPicPr>
        <p:blipFill rotWithShape="1">
          <a:blip r:embed="rId6">
            <a:alphaModFix/>
          </a:blip>
          <a:srcRect/>
          <a:stretch/>
        </p:blipFill>
        <p:spPr>
          <a:xfrm>
            <a:off x="555318" y="4189275"/>
            <a:ext cx="820209" cy="888555"/>
          </a:xfrm>
          <a:prstGeom prst="rect">
            <a:avLst/>
          </a:prstGeom>
          <a:noFill/>
          <a:ln>
            <a:noFill/>
          </a:ln>
        </p:spPr>
      </p:pic>
      <p:pic>
        <p:nvPicPr>
          <p:cNvPr id="108" name="Google Shape;108;p6"/>
          <p:cNvPicPr preferRelativeResize="0"/>
          <p:nvPr/>
        </p:nvPicPr>
        <p:blipFill rotWithShape="1">
          <a:blip r:embed="rId7">
            <a:alphaModFix/>
          </a:blip>
          <a:srcRect/>
          <a:stretch/>
        </p:blipFill>
        <p:spPr>
          <a:xfrm>
            <a:off x="6454957" y="3341104"/>
            <a:ext cx="932376" cy="890561"/>
          </a:xfrm>
          <a:prstGeom prst="rect">
            <a:avLst/>
          </a:prstGeom>
          <a:noFill/>
          <a:ln>
            <a:noFill/>
          </a:ln>
        </p:spPr>
      </p:pic>
      <p:pic>
        <p:nvPicPr>
          <p:cNvPr id="109" name="Google Shape;109;p6"/>
          <p:cNvPicPr preferRelativeResize="0"/>
          <p:nvPr/>
        </p:nvPicPr>
        <p:blipFill rotWithShape="1">
          <a:blip r:embed="rId8">
            <a:alphaModFix/>
          </a:blip>
          <a:srcRect/>
          <a:stretch/>
        </p:blipFill>
        <p:spPr>
          <a:xfrm>
            <a:off x="6598991" y="2013532"/>
            <a:ext cx="747063" cy="890561"/>
          </a:xfrm>
          <a:prstGeom prst="rect">
            <a:avLst/>
          </a:prstGeom>
          <a:noFill/>
          <a:ln>
            <a:noFill/>
          </a:ln>
        </p:spPr>
      </p:pic>
      <p:pic>
        <p:nvPicPr>
          <p:cNvPr id="110" name="Google Shape;110;p6"/>
          <p:cNvPicPr preferRelativeResize="0"/>
          <p:nvPr/>
        </p:nvPicPr>
        <p:blipFill rotWithShape="1">
          <a:blip r:embed="rId9">
            <a:alphaModFix/>
          </a:blip>
          <a:srcRect/>
          <a:stretch/>
        </p:blipFill>
        <p:spPr>
          <a:xfrm>
            <a:off x="6559031" y="4567076"/>
            <a:ext cx="744300" cy="840469"/>
          </a:xfrm>
          <a:prstGeom prst="rect">
            <a:avLst/>
          </a:prstGeom>
          <a:noFill/>
          <a:ln>
            <a:noFill/>
          </a:ln>
        </p:spPr>
      </p:pic>
      <p:sp>
        <p:nvSpPr>
          <p:cNvPr id="111" name="Google Shape;111;p6"/>
          <p:cNvSpPr txBox="1">
            <a:spLocks noGrp="1"/>
          </p:cNvSpPr>
          <p:nvPr>
            <p:ph type="title"/>
          </p:nvPr>
        </p:nvSpPr>
        <p:spPr>
          <a:xfrm>
            <a:off x="486400" y="750433"/>
            <a:ext cx="11219200" cy="9080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0"/>
              </a:spcBef>
              <a:spcAft>
                <a:spcPts val="0"/>
              </a:spcAft>
              <a:buClr>
                <a:schemeClr val="lt1"/>
              </a:buClr>
              <a:buSzPts val="2500"/>
              <a:buFont typeface="Arial"/>
              <a:buNone/>
            </a:pPr>
            <a:r>
              <a:rPr lang="en-US"/>
              <a:t>WHAT IS YOUR FAVORITE CORE VALUE &amp; WHY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3"/>
          <p:cNvSpPr txBox="1">
            <a:spLocks noGrp="1"/>
          </p:cNvSpPr>
          <p:nvPr>
            <p:ph type="title"/>
          </p:nvPr>
        </p:nvSpPr>
        <p:spPr>
          <a:xfrm>
            <a:off x="486400" y="750433"/>
            <a:ext cx="11219200" cy="9080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0"/>
              </a:spcBef>
              <a:spcAft>
                <a:spcPts val="0"/>
              </a:spcAft>
              <a:buClr>
                <a:schemeClr val="lt1"/>
              </a:buClr>
              <a:buSzPts val="2500"/>
              <a:buFont typeface="Arial"/>
              <a:buNone/>
            </a:pPr>
            <a:r>
              <a:rPr lang="en-US"/>
              <a:t>WEEKLY PRESENTATIONS</a:t>
            </a:r>
            <a:endParaRPr/>
          </a:p>
        </p:txBody>
      </p:sp>
      <p:sp>
        <p:nvSpPr>
          <p:cNvPr id="191" name="Google Shape;191;p13"/>
          <p:cNvSpPr txBox="1"/>
          <p:nvPr/>
        </p:nvSpPr>
        <p:spPr>
          <a:xfrm>
            <a:off x="3101056" y="2511447"/>
            <a:ext cx="8695835" cy="3446672"/>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latin typeface="Arial"/>
                <a:ea typeface="Arial"/>
                <a:cs typeface="Arial"/>
                <a:sym typeface="Arial"/>
              </a:rPr>
              <a:t>You have 45 seconds to make a memorable impression, make it count.</a:t>
            </a:r>
            <a:endParaRPr sz="2800" b="1" i="0" u="none" strike="noStrike" cap="none" dirty="0">
              <a:latin typeface="Arial"/>
              <a:ea typeface="Arial"/>
              <a:cs typeface="Arial"/>
              <a:sym typeface="Arial"/>
            </a:endParaRPr>
          </a:p>
          <a:p>
            <a:pPr marL="0" marR="0" lvl="0" indent="0" algn="l" rtl="0">
              <a:lnSpc>
                <a:spcPct val="100000"/>
              </a:lnSpc>
              <a:spcBef>
                <a:spcPts val="0"/>
              </a:spcBef>
              <a:spcAft>
                <a:spcPts val="0"/>
              </a:spcAft>
              <a:buClr>
                <a:srgbClr val="000000"/>
              </a:buClr>
              <a:buSzPts val="2533"/>
              <a:buFont typeface="Arial"/>
              <a:buNone/>
            </a:pPr>
            <a:endParaRPr sz="2533" b="0" i="0" u="none" strike="noStrike" cap="none" dirty="0">
              <a:latin typeface="Arial"/>
              <a:ea typeface="Arial"/>
              <a:cs typeface="Arial"/>
              <a:sym typeface="Arial"/>
            </a:endParaRPr>
          </a:p>
          <a:p>
            <a:pPr marL="609585" marR="0" lvl="0" indent="-465655" algn="l" rtl="0">
              <a:lnSpc>
                <a:spcPct val="100000"/>
              </a:lnSpc>
              <a:spcBef>
                <a:spcPts val="0"/>
              </a:spcBef>
              <a:spcAft>
                <a:spcPts val="0"/>
              </a:spcAft>
              <a:buClr>
                <a:schemeClr val="accent1"/>
              </a:buClr>
              <a:buSzPts val="1900"/>
              <a:buFont typeface="Arial"/>
              <a:buChar char="●"/>
            </a:pPr>
            <a:r>
              <a:rPr lang="en-US" sz="2533" b="0" i="0" u="none" strike="noStrike" cap="none" dirty="0">
                <a:latin typeface="Arial"/>
                <a:ea typeface="Arial"/>
                <a:cs typeface="Arial"/>
                <a:sym typeface="Arial"/>
              </a:rPr>
              <a:t>Share with us the one member, referral, or opportunity that you are most BNI thankful</a:t>
            </a:r>
          </a:p>
          <a:p>
            <a:pPr marL="609585" marR="0" lvl="0" indent="-465655" algn="l" rtl="0">
              <a:lnSpc>
                <a:spcPct val="100000"/>
              </a:lnSpc>
              <a:spcBef>
                <a:spcPts val="0"/>
              </a:spcBef>
              <a:spcAft>
                <a:spcPts val="0"/>
              </a:spcAft>
              <a:buClr>
                <a:schemeClr val="accent1"/>
              </a:buClr>
              <a:buSzPts val="1900"/>
              <a:buFont typeface="Arial"/>
              <a:buChar char="●"/>
            </a:pPr>
            <a:r>
              <a:rPr lang="en-US" sz="2533" dirty="0"/>
              <a:t>Share the one potluck item that is your favorite, (By popular vote, the favorite, wins a prize!)</a:t>
            </a:r>
            <a:endParaRPr sz="2533" b="0" i="0" u="none" strike="noStrike" cap="none" dirty="0">
              <a:latin typeface="Arial"/>
              <a:ea typeface="Arial"/>
              <a:cs typeface="Arial"/>
              <a:sym typeface="Arial"/>
            </a:endParaRPr>
          </a:p>
          <a:p>
            <a:pPr marL="609585" marR="0" lvl="0" indent="-467750" algn="l" rtl="0">
              <a:lnSpc>
                <a:spcPct val="100000"/>
              </a:lnSpc>
              <a:spcBef>
                <a:spcPts val="0"/>
              </a:spcBef>
              <a:spcAft>
                <a:spcPts val="0"/>
              </a:spcAft>
              <a:buClr>
                <a:schemeClr val="accent1"/>
              </a:buClr>
              <a:buSzPts val="1933"/>
              <a:buFont typeface="Arial"/>
              <a:buChar char="●"/>
            </a:pPr>
            <a:r>
              <a:rPr lang="en-US" sz="2533" b="0" i="0" u="none" strike="noStrike" cap="none" dirty="0">
                <a:latin typeface="Arial"/>
                <a:ea typeface="Arial"/>
                <a:cs typeface="Arial"/>
                <a:sym typeface="Arial"/>
              </a:rPr>
              <a:t>Visitors, Sit back and enjoy, we will hear from you next.</a:t>
            </a:r>
            <a:endParaRPr sz="2533" b="0" i="0" u="none" strike="noStrike" cap="none" dirty="0">
              <a:latin typeface="Arial"/>
              <a:ea typeface="Arial"/>
              <a:cs typeface="Arial"/>
              <a:sym typeface="Arial"/>
            </a:endParaRPr>
          </a:p>
        </p:txBody>
      </p:sp>
      <p:pic>
        <p:nvPicPr>
          <p:cNvPr id="3" name="Picture 2">
            <a:extLst>
              <a:ext uri="{FF2B5EF4-FFF2-40B4-BE49-F238E27FC236}">
                <a16:creationId xmlns:a16="http://schemas.microsoft.com/office/drawing/2014/main" id="{FE6A55F4-F5DC-1D52-2888-815F0E6DE193}"/>
              </a:ext>
            </a:extLst>
          </p:cNvPr>
          <p:cNvPicPr>
            <a:picLocks noChangeAspect="1"/>
          </p:cNvPicPr>
          <p:nvPr/>
        </p:nvPicPr>
        <p:blipFill>
          <a:blip r:embed="rId3"/>
          <a:stretch>
            <a:fillRect/>
          </a:stretch>
        </p:blipFill>
        <p:spPr>
          <a:xfrm>
            <a:off x="-332407" y="2792304"/>
            <a:ext cx="3981153" cy="398115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16"/>
        <p:cNvGrpSpPr/>
        <p:nvPr/>
      </p:nvGrpSpPr>
      <p:grpSpPr>
        <a:xfrm>
          <a:off x="0" y="0"/>
          <a:ext cx="0" cy="0"/>
          <a:chOff x="0" y="0"/>
          <a:chExt cx="0" cy="0"/>
        </a:xfrm>
      </p:grpSpPr>
      <p:sp>
        <p:nvSpPr>
          <p:cNvPr id="1317" name="Google Shape;1317;p33"/>
          <p:cNvSpPr/>
          <p:nvPr/>
        </p:nvSpPr>
        <p:spPr>
          <a:xfrm>
            <a:off x="2360200" y="5452941"/>
            <a:ext cx="7471600" cy="769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000000"/>
                </a:solidFill>
                <a:latin typeface="Arial"/>
                <a:ea typeface="Arial"/>
                <a:cs typeface="Arial"/>
                <a:sym typeface="Arial"/>
              </a:rPr>
              <a:t>How Can We Help You?</a:t>
            </a:r>
            <a:endParaRPr sz="1467" b="0" i="0" u="none" strike="noStrike" cap="none">
              <a:solidFill>
                <a:schemeClr val="dk1"/>
              </a:solidFill>
              <a:latin typeface="Arial"/>
              <a:ea typeface="Arial"/>
              <a:cs typeface="Arial"/>
              <a:sym typeface="Arial"/>
            </a:endParaRPr>
          </a:p>
        </p:txBody>
      </p:sp>
      <p:sp>
        <p:nvSpPr>
          <p:cNvPr id="1319" name="Google Shape;1319;p33"/>
          <p:cNvSpPr txBox="1">
            <a:spLocks noGrp="1"/>
          </p:cNvSpPr>
          <p:nvPr>
            <p:ph type="title"/>
          </p:nvPr>
        </p:nvSpPr>
        <p:spPr>
          <a:xfrm>
            <a:off x="486400" y="750433"/>
            <a:ext cx="11219200" cy="9080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0"/>
              </a:spcBef>
              <a:spcAft>
                <a:spcPts val="0"/>
              </a:spcAft>
              <a:buClr>
                <a:schemeClr val="lt1"/>
              </a:buClr>
              <a:buSzPts val="2500"/>
              <a:buFont typeface="Arial"/>
              <a:buNone/>
            </a:pPr>
            <a:r>
              <a:rPr lang="en-US"/>
              <a:t>VISITOR INTRODUCTIONS</a:t>
            </a:r>
            <a:endParaRPr/>
          </a:p>
          <a:p>
            <a:pPr marL="0" lvl="0" indent="0" algn="ctr" rtl="0">
              <a:lnSpc>
                <a:spcPct val="90000"/>
              </a:lnSpc>
              <a:spcBef>
                <a:spcPts val="0"/>
              </a:spcBef>
              <a:spcAft>
                <a:spcPts val="0"/>
              </a:spcAft>
              <a:buClr>
                <a:schemeClr val="lt1"/>
              </a:buClr>
              <a:buSzPts val="2500"/>
              <a:buFont typeface="Arial"/>
              <a:buNone/>
            </a:pPr>
            <a:endParaRPr/>
          </a:p>
        </p:txBody>
      </p:sp>
      <p:pic>
        <p:nvPicPr>
          <p:cNvPr id="5" name="Picture 4">
            <a:extLst>
              <a:ext uri="{FF2B5EF4-FFF2-40B4-BE49-F238E27FC236}">
                <a16:creationId xmlns:a16="http://schemas.microsoft.com/office/drawing/2014/main" id="{3B587230-4E6A-491D-B4D1-CDF14306E9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85285" y="1805616"/>
            <a:ext cx="3821429" cy="37738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323"/>
        <p:cNvGrpSpPr/>
        <p:nvPr/>
      </p:nvGrpSpPr>
      <p:grpSpPr>
        <a:xfrm>
          <a:off x="0" y="0"/>
          <a:ext cx="0" cy="0"/>
          <a:chOff x="0" y="0"/>
          <a:chExt cx="0" cy="0"/>
        </a:xfrm>
      </p:grpSpPr>
      <p:sp>
        <p:nvSpPr>
          <p:cNvPr id="1324" name="Google Shape;1324;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0</a:t>
            </a:r>
            <a:endParaRPr sz="1467" b="0" i="0" u="none" strike="noStrike" cap="none">
              <a:solidFill>
                <a:schemeClr val="dk1"/>
              </a:solidFill>
              <a:latin typeface="Arial"/>
              <a:ea typeface="Arial"/>
              <a:cs typeface="Arial"/>
              <a:sym typeface="Arial"/>
            </a:endParaRPr>
          </a:p>
        </p:txBody>
      </p:sp>
      <p:sp>
        <p:nvSpPr>
          <p:cNvPr id="1325" name="Google Shape;1325;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1</a:t>
            </a:r>
            <a:endParaRPr sz="1467" b="0" i="0" u="none" strike="noStrike" cap="none">
              <a:solidFill>
                <a:schemeClr val="dk1"/>
              </a:solidFill>
              <a:latin typeface="Arial"/>
              <a:ea typeface="Arial"/>
              <a:cs typeface="Arial"/>
              <a:sym typeface="Arial"/>
            </a:endParaRPr>
          </a:p>
        </p:txBody>
      </p:sp>
      <p:sp>
        <p:nvSpPr>
          <p:cNvPr id="1326" name="Google Shape;1326;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dirty="0">
                <a:solidFill>
                  <a:srgbClr val="C8102E"/>
                </a:solidFill>
                <a:latin typeface="Arial Black"/>
                <a:ea typeface="Arial Black"/>
                <a:cs typeface="Arial Black"/>
                <a:sym typeface="Arial Black"/>
              </a:rPr>
              <a:t>2</a:t>
            </a:r>
            <a:endParaRPr sz="1467" b="0" i="0" u="none" strike="noStrike" cap="none" dirty="0">
              <a:solidFill>
                <a:schemeClr val="dk1"/>
              </a:solidFill>
              <a:latin typeface="Arial"/>
              <a:ea typeface="Arial"/>
              <a:cs typeface="Arial"/>
              <a:sym typeface="Arial"/>
            </a:endParaRPr>
          </a:p>
        </p:txBody>
      </p:sp>
      <p:sp>
        <p:nvSpPr>
          <p:cNvPr id="1327" name="Google Shape;1327;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3</a:t>
            </a:r>
            <a:endParaRPr sz="1467" b="0" i="0" u="none" strike="noStrike" cap="none">
              <a:solidFill>
                <a:schemeClr val="dk1"/>
              </a:solidFill>
              <a:latin typeface="Arial"/>
              <a:ea typeface="Arial"/>
              <a:cs typeface="Arial"/>
              <a:sym typeface="Arial"/>
            </a:endParaRPr>
          </a:p>
        </p:txBody>
      </p:sp>
      <p:sp>
        <p:nvSpPr>
          <p:cNvPr id="1328" name="Google Shape;1328;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4</a:t>
            </a:r>
            <a:endParaRPr sz="1467" b="0" i="0" u="none" strike="noStrike" cap="none">
              <a:solidFill>
                <a:schemeClr val="dk1"/>
              </a:solidFill>
              <a:latin typeface="Arial"/>
              <a:ea typeface="Arial"/>
              <a:cs typeface="Arial"/>
              <a:sym typeface="Arial"/>
            </a:endParaRPr>
          </a:p>
        </p:txBody>
      </p:sp>
      <p:sp>
        <p:nvSpPr>
          <p:cNvPr id="1329" name="Google Shape;1329;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5</a:t>
            </a:r>
            <a:endParaRPr sz="1467" b="0" i="0" u="none" strike="noStrike" cap="none">
              <a:solidFill>
                <a:schemeClr val="dk1"/>
              </a:solidFill>
              <a:latin typeface="Arial"/>
              <a:ea typeface="Arial"/>
              <a:cs typeface="Arial"/>
              <a:sym typeface="Arial"/>
            </a:endParaRPr>
          </a:p>
        </p:txBody>
      </p:sp>
      <p:sp>
        <p:nvSpPr>
          <p:cNvPr id="1330" name="Google Shape;1330;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6</a:t>
            </a:r>
            <a:endParaRPr sz="1467" b="0" i="0" u="none" strike="noStrike" cap="none">
              <a:solidFill>
                <a:schemeClr val="dk1"/>
              </a:solidFill>
              <a:latin typeface="Arial"/>
              <a:ea typeface="Arial"/>
              <a:cs typeface="Arial"/>
              <a:sym typeface="Arial"/>
            </a:endParaRPr>
          </a:p>
        </p:txBody>
      </p:sp>
      <p:sp>
        <p:nvSpPr>
          <p:cNvPr id="1331" name="Google Shape;1331;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7</a:t>
            </a:r>
            <a:endParaRPr sz="1467" b="0" i="0" u="none" strike="noStrike" cap="none">
              <a:solidFill>
                <a:schemeClr val="dk1"/>
              </a:solidFill>
              <a:latin typeface="Arial"/>
              <a:ea typeface="Arial"/>
              <a:cs typeface="Arial"/>
              <a:sym typeface="Arial"/>
            </a:endParaRPr>
          </a:p>
        </p:txBody>
      </p:sp>
      <p:sp>
        <p:nvSpPr>
          <p:cNvPr id="1332" name="Google Shape;1332;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8</a:t>
            </a:r>
            <a:endParaRPr sz="1467" b="0" i="0" u="none" strike="noStrike" cap="none">
              <a:solidFill>
                <a:schemeClr val="dk1"/>
              </a:solidFill>
              <a:latin typeface="Arial"/>
              <a:ea typeface="Arial"/>
              <a:cs typeface="Arial"/>
              <a:sym typeface="Arial"/>
            </a:endParaRPr>
          </a:p>
        </p:txBody>
      </p:sp>
      <p:sp>
        <p:nvSpPr>
          <p:cNvPr id="1333" name="Google Shape;1333;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9</a:t>
            </a:r>
            <a:endParaRPr sz="1467" b="0" i="0" u="none" strike="noStrike" cap="none">
              <a:solidFill>
                <a:schemeClr val="dk1"/>
              </a:solidFill>
              <a:latin typeface="Arial"/>
              <a:ea typeface="Arial"/>
              <a:cs typeface="Arial"/>
              <a:sym typeface="Arial"/>
            </a:endParaRPr>
          </a:p>
        </p:txBody>
      </p:sp>
      <p:sp>
        <p:nvSpPr>
          <p:cNvPr id="1334" name="Google Shape;1334;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102E"/>
                </a:solidFill>
                <a:latin typeface="Arial Black"/>
                <a:ea typeface="Arial Black"/>
                <a:cs typeface="Arial Black"/>
                <a:sym typeface="Arial Black"/>
              </a:rPr>
              <a:t>10</a:t>
            </a:r>
            <a:endParaRPr sz="1467" b="0" i="0" u="none" strike="noStrike" cap="none">
              <a:solidFill>
                <a:schemeClr val="dk1"/>
              </a:solidFill>
              <a:latin typeface="Arial"/>
              <a:ea typeface="Arial"/>
              <a:cs typeface="Arial"/>
              <a:sym typeface="Arial"/>
            </a:endParaRPr>
          </a:p>
        </p:txBody>
      </p:sp>
      <p:sp>
        <p:nvSpPr>
          <p:cNvPr id="1335" name="Google Shape;1335;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11</a:t>
            </a:r>
            <a:endParaRPr sz="1467" b="0" i="0" u="none" strike="noStrike" cap="none">
              <a:solidFill>
                <a:schemeClr val="dk1"/>
              </a:solidFill>
              <a:latin typeface="Arial"/>
              <a:ea typeface="Arial"/>
              <a:cs typeface="Arial"/>
              <a:sym typeface="Arial"/>
            </a:endParaRPr>
          </a:p>
        </p:txBody>
      </p:sp>
      <p:sp>
        <p:nvSpPr>
          <p:cNvPr id="1336" name="Google Shape;1336;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12</a:t>
            </a:r>
            <a:endParaRPr sz="1467" b="0" i="0" u="none" strike="noStrike" cap="none">
              <a:solidFill>
                <a:schemeClr val="dk1"/>
              </a:solidFill>
              <a:latin typeface="Arial"/>
              <a:ea typeface="Arial"/>
              <a:cs typeface="Arial"/>
              <a:sym typeface="Arial"/>
            </a:endParaRPr>
          </a:p>
        </p:txBody>
      </p:sp>
      <p:sp>
        <p:nvSpPr>
          <p:cNvPr id="1337" name="Google Shape;1337;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13</a:t>
            </a:r>
            <a:endParaRPr sz="1467" b="0" i="0" u="none" strike="noStrike" cap="none">
              <a:solidFill>
                <a:schemeClr val="dk1"/>
              </a:solidFill>
              <a:latin typeface="Arial"/>
              <a:ea typeface="Arial"/>
              <a:cs typeface="Arial"/>
              <a:sym typeface="Arial"/>
            </a:endParaRPr>
          </a:p>
        </p:txBody>
      </p:sp>
      <p:sp>
        <p:nvSpPr>
          <p:cNvPr id="1338" name="Google Shape;1338;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14</a:t>
            </a:r>
            <a:endParaRPr sz="1467" b="0" i="0" u="none" strike="noStrike" cap="none">
              <a:solidFill>
                <a:schemeClr val="dk1"/>
              </a:solidFill>
              <a:latin typeface="Arial"/>
              <a:ea typeface="Arial"/>
              <a:cs typeface="Arial"/>
              <a:sym typeface="Arial"/>
            </a:endParaRPr>
          </a:p>
        </p:txBody>
      </p:sp>
      <p:sp>
        <p:nvSpPr>
          <p:cNvPr id="1339" name="Google Shape;1339;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15</a:t>
            </a:r>
            <a:endParaRPr sz="1467" b="0" i="0" u="none" strike="noStrike" cap="none">
              <a:solidFill>
                <a:schemeClr val="dk1"/>
              </a:solidFill>
              <a:latin typeface="Arial"/>
              <a:ea typeface="Arial"/>
              <a:cs typeface="Arial"/>
              <a:sym typeface="Arial"/>
            </a:endParaRPr>
          </a:p>
        </p:txBody>
      </p:sp>
      <p:sp>
        <p:nvSpPr>
          <p:cNvPr id="1340" name="Google Shape;1340;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16</a:t>
            </a:r>
            <a:endParaRPr sz="1467" b="0" i="0" u="none" strike="noStrike" cap="none">
              <a:solidFill>
                <a:schemeClr val="dk1"/>
              </a:solidFill>
              <a:latin typeface="Arial"/>
              <a:ea typeface="Arial"/>
              <a:cs typeface="Arial"/>
              <a:sym typeface="Arial"/>
            </a:endParaRPr>
          </a:p>
        </p:txBody>
      </p:sp>
      <p:sp>
        <p:nvSpPr>
          <p:cNvPr id="1341" name="Google Shape;1341;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17</a:t>
            </a:r>
            <a:endParaRPr sz="1467" b="0" i="0" u="none" strike="noStrike" cap="none">
              <a:solidFill>
                <a:schemeClr val="dk1"/>
              </a:solidFill>
              <a:latin typeface="Arial"/>
              <a:ea typeface="Arial"/>
              <a:cs typeface="Arial"/>
              <a:sym typeface="Arial"/>
            </a:endParaRPr>
          </a:p>
        </p:txBody>
      </p:sp>
      <p:sp>
        <p:nvSpPr>
          <p:cNvPr id="1342" name="Google Shape;1342;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18</a:t>
            </a:r>
            <a:endParaRPr sz="1467" b="0" i="0" u="none" strike="noStrike" cap="none">
              <a:solidFill>
                <a:schemeClr val="dk1"/>
              </a:solidFill>
              <a:latin typeface="Arial"/>
              <a:ea typeface="Arial"/>
              <a:cs typeface="Arial"/>
              <a:sym typeface="Arial"/>
            </a:endParaRPr>
          </a:p>
        </p:txBody>
      </p:sp>
      <p:sp>
        <p:nvSpPr>
          <p:cNvPr id="1343" name="Google Shape;1343;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19</a:t>
            </a:r>
            <a:endParaRPr sz="1467" b="0" i="0" u="none" strike="noStrike" cap="none">
              <a:solidFill>
                <a:schemeClr val="dk1"/>
              </a:solidFill>
              <a:latin typeface="Arial"/>
              <a:ea typeface="Arial"/>
              <a:cs typeface="Arial"/>
              <a:sym typeface="Arial"/>
            </a:endParaRPr>
          </a:p>
        </p:txBody>
      </p:sp>
      <p:sp>
        <p:nvSpPr>
          <p:cNvPr id="1344" name="Google Shape;1344;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dirty="0">
                <a:solidFill>
                  <a:srgbClr val="C8C9C7"/>
                </a:solidFill>
                <a:latin typeface="Arial Black"/>
                <a:ea typeface="Arial Black"/>
                <a:cs typeface="Arial Black"/>
                <a:sym typeface="Arial Black"/>
              </a:rPr>
              <a:t>20</a:t>
            </a:r>
            <a:endParaRPr sz="1467" b="0" i="0" u="none" strike="noStrike" cap="none" dirty="0">
              <a:solidFill>
                <a:schemeClr val="dk1"/>
              </a:solidFill>
              <a:latin typeface="Arial"/>
              <a:ea typeface="Arial"/>
              <a:cs typeface="Arial"/>
              <a:sym typeface="Arial"/>
            </a:endParaRPr>
          </a:p>
        </p:txBody>
      </p:sp>
      <p:sp>
        <p:nvSpPr>
          <p:cNvPr id="1345" name="Google Shape;1345;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21</a:t>
            </a:r>
            <a:endParaRPr sz="1467" b="0" i="0" u="none" strike="noStrike" cap="none">
              <a:solidFill>
                <a:schemeClr val="dk1"/>
              </a:solidFill>
              <a:latin typeface="Arial"/>
              <a:ea typeface="Arial"/>
              <a:cs typeface="Arial"/>
              <a:sym typeface="Arial"/>
            </a:endParaRPr>
          </a:p>
        </p:txBody>
      </p:sp>
      <p:sp>
        <p:nvSpPr>
          <p:cNvPr id="1346" name="Google Shape;1346;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22</a:t>
            </a:r>
            <a:endParaRPr sz="1467" b="0" i="0" u="none" strike="noStrike" cap="none">
              <a:solidFill>
                <a:schemeClr val="dk1"/>
              </a:solidFill>
              <a:latin typeface="Arial"/>
              <a:ea typeface="Arial"/>
              <a:cs typeface="Arial"/>
              <a:sym typeface="Arial"/>
            </a:endParaRPr>
          </a:p>
        </p:txBody>
      </p:sp>
      <p:sp>
        <p:nvSpPr>
          <p:cNvPr id="1347" name="Google Shape;1347;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23</a:t>
            </a:r>
            <a:endParaRPr sz="1467" b="0" i="0" u="none" strike="noStrike" cap="none">
              <a:solidFill>
                <a:schemeClr val="dk1"/>
              </a:solidFill>
              <a:latin typeface="Arial"/>
              <a:ea typeface="Arial"/>
              <a:cs typeface="Arial"/>
              <a:sym typeface="Arial"/>
            </a:endParaRPr>
          </a:p>
        </p:txBody>
      </p:sp>
      <p:sp>
        <p:nvSpPr>
          <p:cNvPr id="1348" name="Google Shape;1348;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24</a:t>
            </a:r>
            <a:endParaRPr sz="1467" b="0" i="0" u="none" strike="noStrike" cap="none">
              <a:solidFill>
                <a:schemeClr val="dk1"/>
              </a:solidFill>
              <a:latin typeface="Arial"/>
              <a:ea typeface="Arial"/>
              <a:cs typeface="Arial"/>
              <a:sym typeface="Arial"/>
            </a:endParaRPr>
          </a:p>
        </p:txBody>
      </p:sp>
      <p:sp>
        <p:nvSpPr>
          <p:cNvPr id="1349" name="Google Shape;1349;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25</a:t>
            </a:r>
            <a:endParaRPr sz="1467" b="0" i="0" u="none" strike="noStrike" cap="none">
              <a:solidFill>
                <a:schemeClr val="dk1"/>
              </a:solidFill>
              <a:latin typeface="Arial"/>
              <a:ea typeface="Arial"/>
              <a:cs typeface="Arial"/>
              <a:sym typeface="Arial"/>
            </a:endParaRPr>
          </a:p>
        </p:txBody>
      </p:sp>
      <p:sp>
        <p:nvSpPr>
          <p:cNvPr id="1350" name="Google Shape;1350;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26</a:t>
            </a:r>
            <a:endParaRPr sz="1467" b="0" i="0" u="none" strike="noStrike" cap="none">
              <a:solidFill>
                <a:schemeClr val="dk1"/>
              </a:solidFill>
              <a:latin typeface="Arial"/>
              <a:ea typeface="Arial"/>
              <a:cs typeface="Arial"/>
              <a:sym typeface="Arial"/>
            </a:endParaRPr>
          </a:p>
        </p:txBody>
      </p:sp>
      <p:sp>
        <p:nvSpPr>
          <p:cNvPr id="1351" name="Google Shape;1351;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27</a:t>
            </a:r>
            <a:endParaRPr sz="1467" b="0" i="0" u="none" strike="noStrike" cap="none">
              <a:solidFill>
                <a:schemeClr val="dk1"/>
              </a:solidFill>
              <a:latin typeface="Arial"/>
              <a:ea typeface="Arial"/>
              <a:cs typeface="Arial"/>
              <a:sym typeface="Arial"/>
            </a:endParaRPr>
          </a:p>
        </p:txBody>
      </p:sp>
      <p:sp>
        <p:nvSpPr>
          <p:cNvPr id="1352" name="Google Shape;1352;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28</a:t>
            </a:r>
            <a:endParaRPr sz="1467" b="0" i="0" u="none" strike="noStrike" cap="none">
              <a:solidFill>
                <a:schemeClr val="dk1"/>
              </a:solidFill>
              <a:latin typeface="Arial"/>
              <a:ea typeface="Arial"/>
              <a:cs typeface="Arial"/>
              <a:sym typeface="Arial"/>
            </a:endParaRPr>
          </a:p>
        </p:txBody>
      </p:sp>
      <p:sp>
        <p:nvSpPr>
          <p:cNvPr id="1353" name="Google Shape;1353;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29</a:t>
            </a:r>
            <a:endParaRPr sz="1467" b="0" i="0" u="none" strike="noStrike" cap="none">
              <a:solidFill>
                <a:schemeClr val="dk1"/>
              </a:solidFill>
              <a:latin typeface="Arial"/>
              <a:ea typeface="Arial"/>
              <a:cs typeface="Arial"/>
              <a:sym typeface="Arial"/>
            </a:endParaRPr>
          </a:p>
        </p:txBody>
      </p:sp>
      <p:sp>
        <p:nvSpPr>
          <p:cNvPr id="1354" name="Google Shape;1354;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30</a:t>
            </a:r>
            <a:endParaRPr sz="1467" b="0" i="0" u="none" strike="noStrike" cap="none">
              <a:solidFill>
                <a:schemeClr val="dk1"/>
              </a:solidFill>
              <a:latin typeface="Arial"/>
              <a:ea typeface="Arial"/>
              <a:cs typeface="Arial"/>
              <a:sym typeface="Arial"/>
            </a:endParaRPr>
          </a:p>
        </p:txBody>
      </p:sp>
      <p:sp>
        <p:nvSpPr>
          <p:cNvPr id="1355" name="Google Shape;1355;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31</a:t>
            </a:r>
            <a:endParaRPr sz="1467" b="0" i="0" u="none" strike="noStrike" cap="none">
              <a:solidFill>
                <a:schemeClr val="dk1"/>
              </a:solidFill>
              <a:latin typeface="Arial"/>
              <a:ea typeface="Arial"/>
              <a:cs typeface="Arial"/>
              <a:sym typeface="Arial"/>
            </a:endParaRPr>
          </a:p>
        </p:txBody>
      </p:sp>
      <p:sp>
        <p:nvSpPr>
          <p:cNvPr id="1356" name="Google Shape;1356;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32</a:t>
            </a:r>
            <a:endParaRPr sz="1467" b="0" i="0" u="none" strike="noStrike" cap="none">
              <a:solidFill>
                <a:schemeClr val="dk1"/>
              </a:solidFill>
              <a:latin typeface="Arial"/>
              <a:ea typeface="Arial"/>
              <a:cs typeface="Arial"/>
              <a:sym typeface="Arial"/>
            </a:endParaRPr>
          </a:p>
        </p:txBody>
      </p:sp>
      <p:sp>
        <p:nvSpPr>
          <p:cNvPr id="1357" name="Google Shape;1357;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33</a:t>
            </a:r>
            <a:endParaRPr sz="1467" b="0" i="0" u="none" strike="noStrike" cap="none">
              <a:solidFill>
                <a:schemeClr val="dk1"/>
              </a:solidFill>
              <a:latin typeface="Arial"/>
              <a:ea typeface="Arial"/>
              <a:cs typeface="Arial"/>
              <a:sym typeface="Arial"/>
            </a:endParaRPr>
          </a:p>
        </p:txBody>
      </p:sp>
      <p:sp>
        <p:nvSpPr>
          <p:cNvPr id="1358" name="Google Shape;1358;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34</a:t>
            </a:r>
            <a:endParaRPr sz="1467" b="0" i="0" u="none" strike="noStrike" cap="none">
              <a:solidFill>
                <a:schemeClr val="dk1"/>
              </a:solidFill>
              <a:latin typeface="Arial"/>
              <a:ea typeface="Arial"/>
              <a:cs typeface="Arial"/>
              <a:sym typeface="Arial"/>
            </a:endParaRPr>
          </a:p>
        </p:txBody>
      </p:sp>
      <p:sp>
        <p:nvSpPr>
          <p:cNvPr id="1359" name="Google Shape;1359;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35</a:t>
            </a:r>
            <a:endParaRPr sz="1467" b="0" i="0" u="none" strike="noStrike" cap="none">
              <a:solidFill>
                <a:schemeClr val="dk1"/>
              </a:solidFill>
              <a:latin typeface="Arial"/>
              <a:ea typeface="Arial"/>
              <a:cs typeface="Arial"/>
              <a:sym typeface="Arial"/>
            </a:endParaRPr>
          </a:p>
        </p:txBody>
      </p:sp>
      <p:sp>
        <p:nvSpPr>
          <p:cNvPr id="1360" name="Google Shape;1360;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36</a:t>
            </a:r>
            <a:endParaRPr sz="1467" b="0" i="0" u="none" strike="noStrike" cap="none">
              <a:solidFill>
                <a:schemeClr val="dk1"/>
              </a:solidFill>
              <a:latin typeface="Arial"/>
              <a:ea typeface="Arial"/>
              <a:cs typeface="Arial"/>
              <a:sym typeface="Arial"/>
            </a:endParaRPr>
          </a:p>
        </p:txBody>
      </p:sp>
      <p:sp>
        <p:nvSpPr>
          <p:cNvPr id="1361" name="Google Shape;1361;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37</a:t>
            </a:r>
            <a:endParaRPr sz="1467" b="0" i="0" u="none" strike="noStrike" cap="none">
              <a:solidFill>
                <a:schemeClr val="dk1"/>
              </a:solidFill>
              <a:latin typeface="Arial"/>
              <a:ea typeface="Arial"/>
              <a:cs typeface="Arial"/>
              <a:sym typeface="Arial"/>
            </a:endParaRPr>
          </a:p>
        </p:txBody>
      </p:sp>
      <p:sp>
        <p:nvSpPr>
          <p:cNvPr id="1362" name="Google Shape;1362;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38</a:t>
            </a:r>
            <a:endParaRPr sz="1467" b="0" i="0" u="none" strike="noStrike" cap="none">
              <a:solidFill>
                <a:schemeClr val="dk1"/>
              </a:solidFill>
              <a:latin typeface="Arial"/>
              <a:ea typeface="Arial"/>
              <a:cs typeface="Arial"/>
              <a:sym typeface="Arial"/>
            </a:endParaRPr>
          </a:p>
        </p:txBody>
      </p:sp>
      <p:sp>
        <p:nvSpPr>
          <p:cNvPr id="1363" name="Google Shape;1363;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39</a:t>
            </a:r>
            <a:endParaRPr sz="1467" b="0" i="0" u="none" strike="noStrike" cap="none">
              <a:solidFill>
                <a:schemeClr val="dk1"/>
              </a:solidFill>
              <a:latin typeface="Arial"/>
              <a:ea typeface="Arial"/>
              <a:cs typeface="Arial"/>
              <a:sym typeface="Arial"/>
            </a:endParaRPr>
          </a:p>
        </p:txBody>
      </p:sp>
      <p:sp>
        <p:nvSpPr>
          <p:cNvPr id="1364" name="Google Shape;1364;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40</a:t>
            </a:r>
            <a:endParaRPr sz="1467" b="0" i="0" u="none" strike="noStrike" cap="none">
              <a:solidFill>
                <a:schemeClr val="dk1"/>
              </a:solidFill>
              <a:latin typeface="Arial"/>
              <a:ea typeface="Arial"/>
              <a:cs typeface="Arial"/>
              <a:sym typeface="Arial"/>
            </a:endParaRPr>
          </a:p>
        </p:txBody>
      </p:sp>
      <p:sp>
        <p:nvSpPr>
          <p:cNvPr id="1365" name="Google Shape;1365;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41</a:t>
            </a:r>
            <a:endParaRPr sz="1467" b="0" i="0" u="none" strike="noStrike" cap="none">
              <a:solidFill>
                <a:schemeClr val="dk1"/>
              </a:solidFill>
              <a:latin typeface="Arial"/>
              <a:ea typeface="Arial"/>
              <a:cs typeface="Arial"/>
              <a:sym typeface="Arial"/>
            </a:endParaRPr>
          </a:p>
        </p:txBody>
      </p:sp>
      <p:sp>
        <p:nvSpPr>
          <p:cNvPr id="1366" name="Google Shape;1366;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42</a:t>
            </a:r>
            <a:endParaRPr sz="1467" b="0" i="0" u="none" strike="noStrike" cap="none">
              <a:solidFill>
                <a:schemeClr val="dk1"/>
              </a:solidFill>
              <a:latin typeface="Arial"/>
              <a:ea typeface="Arial"/>
              <a:cs typeface="Arial"/>
              <a:sym typeface="Arial"/>
            </a:endParaRPr>
          </a:p>
        </p:txBody>
      </p:sp>
      <p:sp>
        <p:nvSpPr>
          <p:cNvPr id="1367" name="Google Shape;1367;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43</a:t>
            </a:r>
            <a:endParaRPr sz="1467" b="0" i="0" u="none" strike="noStrike" cap="none">
              <a:solidFill>
                <a:schemeClr val="dk1"/>
              </a:solidFill>
              <a:latin typeface="Arial"/>
              <a:ea typeface="Arial"/>
              <a:cs typeface="Arial"/>
              <a:sym typeface="Arial"/>
            </a:endParaRPr>
          </a:p>
        </p:txBody>
      </p:sp>
      <p:sp>
        <p:nvSpPr>
          <p:cNvPr id="1368" name="Google Shape;1368;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44</a:t>
            </a:r>
            <a:endParaRPr sz="1467" b="0" i="0" u="none" strike="noStrike" cap="none">
              <a:solidFill>
                <a:schemeClr val="dk1"/>
              </a:solidFill>
              <a:latin typeface="Arial"/>
              <a:ea typeface="Arial"/>
              <a:cs typeface="Arial"/>
              <a:sym typeface="Arial"/>
            </a:endParaRPr>
          </a:p>
        </p:txBody>
      </p:sp>
      <p:sp>
        <p:nvSpPr>
          <p:cNvPr id="1369" name="Google Shape;1369;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45</a:t>
            </a:r>
            <a:endParaRPr sz="1467" b="0" i="0" u="none" strike="noStrike" cap="none">
              <a:solidFill>
                <a:schemeClr val="dk1"/>
              </a:solidFill>
              <a:latin typeface="Arial"/>
              <a:ea typeface="Arial"/>
              <a:cs typeface="Arial"/>
              <a:sym typeface="Arial"/>
            </a:endParaRPr>
          </a:p>
        </p:txBody>
      </p:sp>
      <p:sp>
        <p:nvSpPr>
          <p:cNvPr id="1370" name="Google Shape;1370;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46</a:t>
            </a:r>
            <a:endParaRPr sz="1467" b="0" i="0" u="none" strike="noStrike" cap="none">
              <a:solidFill>
                <a:schemeClr val="dk1"/>
              </a:solidFill>
              <a:latin typeface="Arial"/>
              <a:ea typeface="Arial"/>
              <a:cs typeface="Arial"/>
              <a:sym typeface="Arial"/>
            </a:endParaRPr>
          </a:p>
        </p:txBody>
      </p:sp>
      <p:sp>
        <p:nvSpPr>
          <p:cNvPr id="1371" name="Google Shape;1371;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47</a:t>
            </a:r>
            <a:endParaRPr sz="1467" b="0" i="0" u="none" strike="noStrike" cap="none">
              <a:solidFill>
                <a:schemeClr val="dk1"/>
              </a:solidFill>
              <a:latin typeface="Arial"/>
              <a:ea typeface="Arial"/>
              <a:cs typeface="Arial"/>
              <a:sym typeface="Arial"/>
            </a:endParaRPr>
          </a:p>
        </p:txBody>
      </p:sp>
      <p:sp>
        <p:nvSpPr>
          <p:cNvPr id="1372" name="Google Shape;1372;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48</a:t>
            </a:r>
            <a:endParaRPr sz="1467" b="0" i="0" u="none" strike="noStrike" cap="none">
              <a:solidFill>
                <a:schemeClr val="dk1"/>
              </a:solidFill>
              <a:latin typeface="Arial"/>
              <a:ea typeface="Arial"/>
              <a:cs typeface="Arial"/>
              <a:sym typeface="Arial"/>
            </a:endParaRPr>
          </a:p>
        </p:txBody>
      </p:sp>
      <p:sp>
        <p:nvSpPr>
          <p:cNvPr id="1373" name="Google Shape;1373;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49</a:t>
            </a:r>
            <a:endParaRPr sz="1467" b="0" i="0" u="none" strike="noStrike" cap="none">
              <a:solidFill>
                <a:schemeClr val="dk1"/>
              </a:solidFill>
              <a:latin typeface="Arial"/>
              <a:ea typeface="Arial"/>
              <a:cs typeface="Arial"/>
              <a:sym typeface="Arial"/>
            </a:endParaRPr>
          </a:p>
        </p:txBody>
      </p:sp>
      <p:sp>
        <p:nvSpPr>
          <p:cNvPr id="1374" name="Google Shape;1374;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50</a:t>
            </a:r>
            <a:endParaRPr sz="1467" b="0" i="0" u="none" strike="noStrike" cap="none">
              <a:solidFill>
                <a:schemeClr val="dk1"/>
              </a:solidFill>
              <a:latin typeface="Arial"/>
              <a:ea typeface="Arial"/>
              <a:cs typeface="Arial"/>
              <a:sym typeface="Arial"/>
            </a:endParaRPr>
          </a:p>
        </p:txBody>
      </p:sp>
      <p:sp>
        <p:nvSpPr>
          <p:cNvPr id="1375" name="Google Shape;1375;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51</a:t>
            </a:r>
            <a:endParaRPr sz="1467" b="0" i="0" u="none" strike="noStrike" cap="none">
              <a:solidFill>
                <a:schemeClr val="dk1"/>
              </a:solidFill>
              <a:latin typeface="Arial"/>
              <a:ea typeface="Arial"/>
              <a:cs typeface="Arial"/>
              <a:sym typeface="Arial"/>
            </a:endParaRPr>
          </a:p>
        </p:txBody>
      </p:sp>
      <p:sp>
        <p:nvSpPr>
          <p:cNvPr id="1376" name="Google Shape;1376;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52</a:t>
            </a:r>
            <a:endParaRPr sz="1467" b="0" i="0" u="none" strike="noStrike" cap="none">
              <a:solidFill>
                <a:schemeClr val="dk1"/>
              </a:solidFill>
              <a:latin typeface="Arial"/>
              <a:ea typeface="Arial"/>
              <a:cs typeface="Arial"/>
              <a:sym typeface="Arial"/>
            </a:endParaRPr>
          </a:p>
        </p:txBody>
      </p:sp>
      <p:sp>
        <p:nvSpPr>
          <p:cNvPr id="1377" name="Google Shape;1377;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53</a:t>
            </a:r>
            <a:endParaRPr sz="1467" b="0" i="0" u="none" strike="noStrike" cap="none">
              <a:solidFill>
                <a:schemeClr val="dk1"/>
              </a:solidFill>
              <a:latin typeface="Arial"/>
              <a:ea typeface="Arial"/>
              <a:cs typeface="Arial"/>
              <a:sym typeface="Arial"/>
            </a:endParaRPr>
          </a:p>
        </p:txBody>
      </p:sp>
      <p:sp>
        <p:nvSpPr>
          <p:cNvPr id="1378" name="Google Shape;1378;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54</a:t>
            </a:r>
            <a:endParaRPr sz="1467" b="0" i="0" u="none" strike="noStrike" cap="none">
              <a:solidFill>
                <a:schemeClr val="dk1"/>
              </a:solidFill>
              <a:latin typeface="Arial"/>
              <a:ea typeface="Arial"/>
              <a:cs typeface="Arial"/>
              <a:sym typeface="Arial"/>
            </a:endParaRPr>
          </a:p>
        </p:txBody>
      </p:sp>
      <p:sp>
        <p:nvSpPr>
          <p:cNvPr id="1379" name="Google Shape;1379;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55</a:t>
            </a:r>
            <a:endParaRPr sz="1467" b="0" i="0" u="none" strike="noStrike" cap="none">
              <a:solidFill>
                <a:schemeClr val="dk1"/>
              </a:solidFill>
              <a:latin typeface="Arial"/>
              <a:ea typeface="Arial"/>
              <a:cs typeface="Arial"/>
              <a:sym typeface="Arial"/>
            </a:endParaRPr>
          </a:p>
        </p:txBody>
      </p:sp>
      <p:sp>
        <p:nvSpPr>
          <p:cNvPr id="1380" name="Google Shape;1380;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56</a:t>
            </a:r>
            <a:endParaRPr sz="1467" b="0" i="0" u="none" strike="noStrike" cap="none">
              <a:solidFill>
                <a:schemeClr val="dk1"/>
              </a:solidFill>
              <a:latin typeface="Arial"/>
              <a:ea typeface="Arial"/>
              <a:cs typeface="Arial"/>
              <a:sym typeface="Arial"/>
            </a:endParaRPr>
          </a:p>
        </p:txBody>
      </p:sp>
      <p:sp>
        <p:nvSpPr>
          <p:cNvPr id="1381" name="Google Shape;1381;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57</a:t>
            </a:r>
            <a:endParaRPr sz="1467" b="0" i="0" u="none" strike="noStrike" cap="none">
              <a:solidFill>
                <a:schemeClr val="dk1"/>
              </a:solidFill>
              <a:latin typeface="Arial"/>
              <a:ea typeface="Arial"/>
              <a:cs typeface="Arial"/>
              <a:sym typeface="Arial"/>
            </a:endParaRPr>
          </a:p>
        </p:txBody>
      </p:sp>
      <p:sp>
        <p:nvSpPr>
          <p:cNvPr id="1382" name="Google Shape;1382;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58</a:t>
            </a:r>
            <a:endParaRPr sz="1467" b="0" i="0" u="none" strike="noStrike" cap="none">
              <a:solidFill>
                <a:schemeClr val="dk1"/>
              </a:solidFill>
              <a:latin typeface="Arial"/>
              <a:ea typeface="Arial"/>
              <a:cs typeface="Arial"/>
              <a:sym typeface="Arial"/>
            </a:endParaRPr>
          </a:p>
        </p:txBody>
      </p:sp>
      <p:sp>
        <p:nvSpPr>
          <p:cNvPr id="1383" name="Google Shape;1383;p34"/>
          <p:cNvSpPr txBox="1"/>
          <p:nvPr/>
        </p:nvSpPr>
        <p:spPr>
          <a:xfrm>
            <a:off x="7107136" y="571053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59</a:t>
            </a:r>
            <a:endParaRPr sz="1467" b="0" i="0" u="none" strike="noStrike" cap="none">
              <a:solidFill>
                <a:schemeClr val="dk1"/>
              </a:solidFill>
              <a:latin typeface="Arial"/>
              <a:ea typeface="Arial"/>
              <a:cs typeface="Arial"/>
              <a:sym typeface="Arial"/>
            </a:endParaRPr>
          </a:p>
        </p:txBody>
      </p:sp>
      <p:sp>
        <p:nvSpPr>
          <p:cNvPr id="1384" name="Google Shape;1384;p34"/>
          <p:cNvSpPr txBox="1"/>
          <p:nvPr/>
        </p:nvSpPr>
        <p:spPr>
          <a:xfrm>
            <a:off x="7107136" y="5707776"/>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60</a:t>
            </a:r>
            <a:endParaRPr sz="1467" b="0" i="0" u="none" strike="noStrike" cap="none">
              <a:solidFill>
                <a:schemeClr val="dk1"/>
              </a:solidFill>
              <a:latin typeface="Arial"/>
              <a:ea typeface="Arial"/>
              <a:cs typeface="Arial"/>
              <a:sym typeface="Arial"/>
            </a:endParaRPr>
          </a:p>
        </p:txBody>
      </p:sp>
      <p:pic>
        <p:nvPicPr>
          <p:cNvPr id="1385" name="Google Shape;1385;p34" descr="A close up of a logo&#10;&#10;Description automatically generated"/>
          <p:cNvPicPr preferRelativeResize="0"/>
          <p:nvPr/>
        </p:nvPicPr>
        <p:blipFill rotWithShape="1">
          <a:blip r:embed="rId3">
            <a:alphaModFix/>
          </a:blip>
          <a:srcRect/>
          <a:stretch/>
        </p:blipFill>
        <p:spPr>
          <a:xfrm>
            <a:off x="6404620" y="5861382"/>
            <a:ext cx="631889" cy="631889"/>
          </a:xfrm>
          <a:prstGeom prst="rect">
            <a:avLst/>
          </a:prstGeom>
          <a:noFill/>
          <a:ln>
            <a:noFill/>
          </a:ln>
        </p:spPr>
      </p:pic>
      <p:sp>
        <p:nvSpPr>
          <p:cNvPr id="1386" name="Google Shape;1386;p34"/>
          <p:cNvSpPr txBox="1"/>
          <p:nvPr/>
        </p:nvSpPr>
        <p:spPr>
          <a:xfrm>
            <a:off x="7107136" y="5710543"/>
            <a:ext cx="1188800" cy="933613"/>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5467"/>
              <a:buFont typeface="Arial"/>
              <a:buNone/>
            </a:pPr>
            <a:r>
              <a:rPr lang="en-US" sz="5467" b="0" i="0" u="none" strike="noStrike" cap="none">
                <a:solidFill>
                  <a:srgbClr val="C8C9C7"/>
                </a:solidFill>
                <a:latin typeface="Arial Black"/>
                <a:ea typeface="Arial Black"/>
                <a:cs typeface="Arial Black"/>
                <a:sym typeface="Arial Black"/>
              </a:rPr>
              <a:t>60</a:t>
            </a:r>
            <a:endParaRPr sz="1467" b="0" i="0" u="none" strike="noStrike" cap="none">
              <a:solidFill>
                <a:schemeClr val="dk1"/>
              </a:solidFill>
              <a:latin typeface="Arial"/>
              <a:ea typeface="Arial"/>
              <a:cs typeface="Arial"/>
              <a:sym typeface="Arial"/>
            </a:endParaRPr>
          </a:p>
        </p:txBody>
      </p:sp>
      <p:sp>
        <p:nvSpPr>
          <p:cNvPr id="1387" name="Google Shape;1387;p34"/>
          <p:cNvSpPr txBox="1">
            <a:spLocks noGrp="1"/>
          </p:cNvSpPr>
          <p:nvPr>
            <p:ph type="title"/>
          </p:nvPr>
        </p:nvSpPr>
        <p:spPr>
          <a:xfrm>
            <a:off x="486400" y="750433"/>
            <a:ext cx="11219200" cy="9080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0"/>
              </a:spcBef>
              <a:spcAft>
                <a:spcPts val="0"/>
              </a:spcAft>
              <a:buClr>
                <a:schemeClr val="dk1"/>
              </a:buClr>
              <a:buSzPts val="1100"/>
              <a:buFont typeface="Arial"/>
              <a:buNone/>
            </a:pPr>
            <a:r>
              <a:rPr lang="en-US"/>
              <a:t>VISITOR INTRODUCTIONS</a:t>
            </a:r>
            <a:endParaRPr/>
          </a:p>
          <a:p>
            <a:pPr marL="0" lvl="0" indent="0" algn="ctr" rtl="0">
              <a:lnSpc>
                <a:spcPct val="90000"/>
              </a:lnSpc>
              <a:spcBef>
                <a:spcPts val="0"/>
              </a:spcBef>
              <a:spcAft>
                <a:spcPts val="0"/>
              </a:spcAft>
              <a:buClr>
                <a:schemeClr val="lt1"/>
              </a:buClr>
              <a:buSzPts val="2500"/>
              <a:buFont typeface="Arial"/>
              <a:buNone/>
            </a:pPr>
            <a:endParaRPr/>
          </a:p>
        </p:txBody>
      </p:sp>
      <p:sp>
        <p:nvSpPr>
          <p:cNvPr id="1389" name="Google Shape;1389;p34"/>
          <p:cNvSpPr txBox="1"/>
          <p:nvPr/>
        </p:nvSpPr>
        <p:spPr>
          <a:xfrm>
            <a:off x="3539613" y="1987700"/>
            <a:ext cx="8273254" cy="3651793"/>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dirty="0">
                <a:latin typeface="Arial"/>
                <a:ea typeface="Arial"/>
                <a:cs typeface="Arial"/>
                <a:sym typeface="Arial"/>
              </a:rPr>
              <a:t>Please share with us:</a:t>
            </a:r>
            <a:endParaRPr sz="2800" b="1" i="0" u="none" strike="noStrike" cap="none" dirty="0">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1" i="0" u="none" strike="noStrike" cap="none" dirty="0">
              <a:latin typeface="Arial"/>
              <a:ea typeface="Arial"/>
              <a:cs typeface="Arial"/>
              <a:sym typeface="Arial"/>
            </a:endParaRPr>
          </a:p>
          <a:p>
            <a:pPr marL="601130" marR="0" lvl="0" indent="-457200" algn="l" rtl="0">
              <a:lnSpc>
                <a:spcPct val="100000"/>
              </a:lnSpc>
              <a:spcBef>
                <a:spcPts val="0"/>
              </a:spcBef>
              <a:spcAft>
                <a:spcPts val="0"/>
              </a:spcAft>
              <a:buClr>
                <a:schemeClr val="accent1"/>
              </a:buClr>
              <a:buSzPts val="1900"/>
              <a:buFont typeface="Arial" panose="020B0604020202020204" pitchFamily="34" charset="0"/>
              <a:buChar char="•"/>
            </a:pPr>
            <a:r>
              <a:rPr lang="en-US" sz="2533" b="0" i="0" u="none" strike="noStrike" cap="none" dirty="0">
                <a:latin typeface="Arial"/>
                <a:ea typeface="Arial"/>
                <a:cs typeface="Arial"/>
                <a:sym typeface="Arial"/>
              </a:rPr>
              <a:t>Name</a:t>
            </a:r>
            <a:endParaRPr sz="2533" b="0" i="0" u="none" strike="noStrike" cap="none" dirty="0">
              <a:latin typeface="Arial"/>
              <a:ea typeface="Arial"/>
              <a:cs typeface="Arial"/>
              <a:sym typeface="Arial"/>
            </a:endParaRPr>
          </a:p>
          <a:p>
            <a:pPr marL="601130" marR="0" lvl="0" indent="-457200" algn="l" rtl="0">
              <a:lnSpc>
                <a:spcPct val="100000"/>
              </a:lnSpc>
              <a:spcBef>
                <a:spcPts val="0"/>
              </a:spcBef>
              <a:spcAft>
                <a:spcPts val="0"/>
              </a:spcAft>
              <a:buClr>
                <a:schemeClr val="accent1"/>
              </a:buClr>
              <a:buSzPts val="1900"/>
              <a:buFont typeface="Arial" panose="020B0604020202020204" pitchFamily="34" charset="0"/>
              <a:buChar char="•"/>
            </a:pPr>
            <a:r>
              <a:rPr lang="en-US" sz="2533" b="0" i="0" u="none" strike="noStrike" cap="none" dirty="0">
                <a:latin typeface="Arial"/>
                <a:ea typeface="Arial"/>
                <a:cs typeface="Arial"/>
                <a:sym typeface="Arial"/>
              </a:rPr>
              <a:t>Business Name</a:t>
            </a:r>
            <a:endParaRPr sz="2533" b="0" i="0" u="none" strike="noStrike" cap="none" dirty="0">
              <a:latin typeface="Arial"/>
              <a:ea typeface="Arial"/>
              <a:cs typeface="Arial"/>
              <a:sym typeface="Arial"/>
            </a:endParaRPr>
          </a:p>
          <a:p>
            <a:pPr marL="601130" marR="0" lvl="0" indent="-457200" algn="l" rtl="0">
              <a:lnSpc>
                <a:spcPct val="100000"/>
              </a:lnSpc>
              <a:spcBef>
                <a:spcPts val="0"/>
              </a:spcBef>
              <a:spcAft>
                <a:spcPts val="0"/>
              </a:spcAft>
              <a:buClr>
                <a:schemeClr val="accent1"/>
              </a:buClr>
              <a:buSzPts val="1900"/>
              <a:buFont typeface="Arial" panose="020B0604020202020204" pitchFamily="34" charset="0"/>
              <a:buChar char="•"/>
            </a:pPr>
            <a:r>
              <a:rPr lang="en-US" sz="2533" b="0" i="0" u="none" strike="noStrike" cap="none" dirty="0">
                <a:latin typeface="Arial"/>
                <a:ea typeface="Arial"/>
                <a:cs typeface="Arial"/>
                <a:sym typeface="Arial"/>
              </a:rPr>
              <a:t>Who invited you today?</a:t>
            </a:r>
            <a:endParaRPr sz="2533" b="0" i="0" u="none" strike="noStrike" cap="none" dirty="0">
              <a:latin typeface="Arial"/>
              <a:ea typeface="Arial"/>
              <a:cs typeface="Arial"/>
              <a:sym typeface="Arial"/>
            </a:endParaRPr>
          </a:p>
          <a:p>
            <a:pPr marL="601130" marR="0" lvl="0" indent="-457200" algn="l" rtl="0">
              <a:lnSpc>
                <a:spcPct val="100000"/>
              </a:lnSpc>
              <a:spcBef>
                <a:spcPts val="0"/>
              </a:spcBef>
              <a:spcAft>
                <a:spcPts val="0"/>
              </a:spcAft>
              <a:buClr>
                <a:schemeClr val="accent1"/>
              </a:buClr>
              <a:buSzPts val="1900"/>
              <a:buFont typeface="Arial" panose="020B0604020202020204" pitchFamily="34" charset="0"/>
              <a:buChar char="•"/>
            </a:pPr>
            <a:r>
              <a:rPr lang="en-US" sz="2533" b="0" i="0" u="none" strike="noStrike" cap="none" dirty="0">
                <a:latin typeface="Arial"/>
                <a:ea typeface="Arial"/>
                <a:cs typeface="Arial"/>
                <a:sym typeface="Arial"/>
              </a:rPr>
              <a:t>Share one thing about your business that we need to know.</a:t>
            </a:r>
            <a:endParaRPr sz="2533" b="0" i="0" u="none" strike="noStrike" cap="none" dirty="0">
              <a:latin typeface="Arial"/>
              <a:ea typeface="Arial"/>
              <a:cs typeface="Arial"/>
              <a:sym typeface="Arial"/>
            </a:endParaRPr>
          </a:p>
          <a:p>
            <a:pPr marL="601130" marR="0" lvl="0" indent="-457200" algn="l" rtl="0">
              <a:lnSpc>
                <a:spcPct val="100000"/>
              </a:lnSpc>
              <a:spcBef>
                <a:spcPts val="0"/>
              </a:spcBef>
              <a:spcAft>
                <a:spcPts val="0"/>
              </a:spcAft>
              <a:buClr>
                <a:schemeClr val="accent1"/>
              </a:buClr>
              <a:buSzPts val="1900"/>
              <a:buFont typeface="Arial" panose="020B0604020202020204" pitchFamily="34" charset="0"/>
              <a:buChar char="•"/>
            </a:pPr>
            <a:r>
              <a:rPr lang="en-US" sz="2533" b="0" i="0" u="none" strike="noStrike" cap="none" dirty="0">
                <a:latin typeface="Arial"/>
                <a:ea typeface="Arial"/>
                <a:cs typeface="Arial"/>
                <a:sym typeface="Arial"/>
              </a:rPr>
              <a:t>Name</a:t>
            </a:r>
            <a:endParaRPr sz="2533" b="0" i="0" u="none" strike="noStrike" cap="none" dirty="0">
              <a:latin typeface="Arial"/>
              <a:ea typeface="Arial"/>
              <a:cs typeface="Arial"/>
              <a:sym typeface="Arial"/>
            </a:endParaRPr>
          </a:p>
          <a:p>
            <a:pPr marL="601130" marR="0" lvl="0" indent="-457200" algn="l" rtl="0">
              <a:lnSpc>
                <a:spcPct val="100000"/>
              </a:lnSpc>
              <a:spcBef>
                <a:spcPts val="0"/>
              </a:spcBef>
              <a:spcAft>
                <a:spcPts val="0"/>
              </a:spcAft>
              <a:buClr>
                <a:schemeClr val="accent1"/>
              </a:buClr>
              <a:buSzPts val="1900"/>
              <a:buFont typeface="Arial" panose="020B0604020202020204" pitchFamily="34" charset="0"/>
              <a:buChar char="•"/>
            </a:pPr>
            <a:r>
              <a:rPr lang="en-US" sz="2533" b="0" i="0" u="none" strike="noStrike" cap="none" dirty="0">
                <a:latin typeface="Arial"/>
                <a:ea typeface="Arial"/>
                <a:cs typeface="Arial"/>
                <a:sym typeface="Arial"/>
              </a:rPr>
              <a:t>Company Name</a:t>
            </a:r>
            <a:endParaRPr sz="2533" b="0" i="0" u="none" strike="noStrike" cap="none" dirty="0">
              <a:latin typeface="Arial"/>
              <a:ea typeface="Arial"/>
              <a:cs typeface="Arial"/>
              <a:sym typeface="Arial"/>
            </a:endParaRPr>
          </a:p>
        </p:txBody>
      </p:sp>
      <p:pic>
        <p:nvPicPr>
          <p:cNvPr id="3" name="Picture 2">
            <a:extLst>
              <a:ext uri="{FF2B5EF4-FFF2-40B4-BE49-F238E27FC236}">
                <a16:creationId xmlns:a16="http://schemas.microsoft.com/office/drawing/2014/main" id="{2FB8226E-B626-1383-9662-30B63AD9D9D2}"/>
              </a:ext>
            </a:extLst>
          </p:cNvPr>
          <p:cNvPicPr>
            <a:picLocks noChangeAspect="1"/>
          </p:cNvPicPr>
          <p:nvPr/>
        </p:nvPicPr>
        <p:blipFill>
          <a:blip r:embed="rId4"/>
          <a:stretch>
            <a:fillRect/>
          </a:stretch>
        </p:blipFill>
        <p:spPr>
          <a:xfrm>
            <a:off x="0" y="2126534"/>
            <a:ext cx="3987130" cy="398103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1"/>
                                          </p:stCondLst>
                                        </p:cTn>
                                        <p:tgtEl>
                                          <p:spTgt spid="1386"/>
                                        </p:tgtEl>
                                        <p:attrNameLst>
                                          <p:attrName>style.visibility</p:attrName>
                                        </p:attrNameLst>
                                      </p:cBhvr>
                                      <p:to>
                                        <p:strVal val="hidden"/>
                                      </p:to>
                                    </p:set>
                                  </p:childTnLst>
                                </p:cTn>
                              </p:par>
                              <p:par>
                                <p:cTn id="7" presetID="1" presetClass="exit" presetSubtype="0" fill="hold" nodeType="withEffect">
                                  <p:stCondLst>
                                    <p:cond delay="1000"/>
                                  </p:stCondLst>
                                  <p:childTnLst>
                                    <p:set>
                                      <p:cBhvr>
                                        <p:cTn id="8" dur="1" fill="hold">
                                          <p:stCondLst>
                                            <p:cond delay="1"/>
                                          </p:stCondLst>
                                        </p:cTn>
                                        <p:tgtEl>
                                          <p:spTgt spid="1384"/>
                                        </p:tgtEl>
                                        <p:attrNameLst>
                                          <p:attrName>style.visibility</p:attrName>
                                        </p:attrNameLst>
                                      </p:cBhvr>
                                      <p:to>
                                        <p:strVal val="hidden"/>
                                      </p:to>
                                    </p:set>
                                  </p:childTnLst>
                                </p:cTn>
                              </p:par>
                            </p:childTnLst>
                          </p:cTn>
                        </p:par>
                        <p:par>
                          <p:cTn id="9" fill="hold">
                            <p:stCondLst>
                              <p:cond delay="1"/>
                            </p:stCondLst>
                            <p:childTnLst>
                              <p:par>
                                <p:cTn id="10" presetID="1" presetClass="exit" presetSubtype="0" fill="hold" nodeType="afterEffect">
                                  <p:stCondLst>
                                    <p:cond delay="1000"/>
                                  </p:stCondLst>
                                  <p:childTnLst>
                                    <p:set>
                                      <p:cBhvr>
                                        <p:cTn id="11" dur="1" fill="hold">
                                          <p:stCondLst>
                                            <p:cond delay="1"/>
                                          </p:stCondLst>
                                        </p:cTn>
                                        <p:tgtEl>
                                          <p:spTgt spid="1383"/>
                                        </p:tgtEl>
                                        <p:attrNameLst>
                                          <p:attrName>style.visibility</p:attrName>
                                        </p:attrNameLst>
                                      </p:cBhvr>
                                      <p:to>
                                        <p:strVal val="hidden"/>
                                      </p:to>
                                    </p:set>
                                  </p:childTnLst>
                                </p:cTn>
                              </p:par>
                            </p:childTnLst>
                          </p:cTn>
                        </p:par>
                        <p:par>
                          <p:cTn id="12" fill="hold">
                            <p:stCondLst>
                              <p:cond delay="2"/>
                            </p:stCondLst>
                            <p:childTnLst>
                              <p:par>
                                <p:cTn id="13" presetID="1" presetClass="exit" presetSubtype="0" fill="hold" nodeType="afterEffect">
                                  <p:stCondLst>
                                    <p:cond delay="1000"/>
                                  </p:stCondLst>
                                  <p:childTnLst>
                                    <p:set>
                                      <p:cBhvr>
                                        <p:cTn id="14" dur="1" fill="hold">
                                          <p:stCondLst>
                                            <p:cond delay="1"/>
                                          </p:stCondLst>
                                        </p:cTn>
                                        <p:tgtEl>
                                          <p:spTgt spid="1382"/>
                                        </p:tgtEl>
                                        <p:attrNameLst>
                                          <p:attrName>style.visibility</p:attrName>
                                        </p:attrNameLst>
                                      </p:cBhvr>
                                      <p:to>
                                        <p:strVal val="hidden"/>
                                      </p:to>
                                    </p:set>
                                  </p:childTnLst>
                                </p:cTn>
                              </p:par>
                            </p:childTnLst>
                          </p:cTn>
                        </p:par>
                        <p:par>
                          <p:cTn id="15" fill="hold">
                            <p:stCondLst>
                              <p:cond delay="3"/>
                            </p:stCondLst>
                            <p:childTnLst>
                              <p:par>
                                <p:cTn id="16" presetID="1" presetClass="exit" presetSubtype="0" fill="hold" nodeType="afterEffect">
                                  <p:stCondLst>
                                    <p:cond delay="1000"/>
                                  </p:stCondLst>
                                  <p:childTnLst>
                                    <p:set>
                                      <p:cBhvr>
                                        <p:cTn id="17" dur="1" fill="hold">
                                          <p:stCondLst>
                                            <p:cond delay="1"/>
                                          </p:stCondLst>
                                        </p:cTn>
                                        <p:tgtEl>
                                          <p:spTgt spid="1381"/>
                                        </p:tgtEl>
                                        <p:attrNameLst>
                                          <p:attrName>style.visibility</p:attrName>
                                        </p:attrNameLst>
                                      </p:cBhvr>
                                      <p:to>
                                        <p:strVal val="hidden"/>
                                      </p:to>
                                    </p:set>
                                  </p:childTnLst>
                                </p:cTn>
                              </p:par>
                            </p:childTnLst>
                          </p:cTn>
                        </p:par>
                        <p:par>
                          <p:cTn id="18" fill="hold">
                            <p:stCondLst>
                              <p:cond delay="4"/>
                            </p:stCondLst>
                            <p:childTnLst>
                              <p:par>
                                <p:cTn id="19" presetID="1" presetClass="exit" presetSubtype="0" fill="hold" nodeType="afterEffect">
                                  <p:stCondLst>
                                    <p:cond delay="1000"/>
                                  </p:stCondLst>
                                  <p:childTnLst>
                                    <p:set>
                                      <p:cBhvr>
                                        <p:cTn id="20" dur="1" fill="hold">
                                          <p:stCondLst>
                                            <p:cond delay="1"/>
                                          </p:stCondLst>
                                        </p:cTn>
                                        <p:tgtEl>
                                          <p:spTgt spid="1380"/>
                                        </p:tgtEl>
                                        <p:attrNameLst>
                                          <p:attrName>style.visibility</p:attrName>
                                        </p:attrNameLst>
                                      </p:cBhvr>
                                      <p:to>
                                        <p:strVal val="hidden"/>
                                      </p:to>
                                    </p:set>
                                  </p:childTnLst>
                                </p:cTn>
                              </p:par>
                            </p:childTnLst>
                          </p:cTn>
                        </p:par>
                        <p:par>
                          <p:cTn id="21" fill="hold">
                            <p:stCondLst>
                              <p:cond delay="5"/>
                            </p:stCondLst>
                            <p:childTnLst>
                              <p:par>
                                <p:cTn id="22" presetID="1" presetClass="exit" presetSubtype="0" fill="hold" nodeType="afterEffect">
                                  <p:stCondLst>
                                    <p:cond delay="1000"/>
                                  </p:stCondLst>
                                  <p:childTnLst>
                                    <p:set>
                                      <p:cBhvr>
                                        <p:cTn id="23" dur="1" fill="hold">
                                          <p:stCondLst>
                                            <p:cond delay="1"/>
                                          </p:stCondLst>
                                        </p:cTn>
                                        <p:tgtEl>
                                          <p:spTgt spid="1379"/>
                                        </p:tgtEl>
                                        <p:attrNameLst>
                                          <p:attrName>style.visibility</p:attrName>
                                        </p:attrNameLst>
                                      </p:cBhvr>
                                      <p:to>
                                        <p:strVal val="hidden"/>
                                      </p:to>
                                    </p:set>
                                  </p:childTnLst>
                                </p:cTn>
                              </p:par>
                            </p:childTnLst>
                          </p:cTn>
                        </p:par>
                        <p:par>
                          <p:cTn id="24" fill="hold">
                            <p:stCondLst>
                              <p:cond delay="6"/>
                            </p:stCondLst>
                            <p:childTnLst>
                              <p:par>
                                <p:cTn id="25" presetID="1" presetClass="exit" presetSubtype="0" fill="hold" nodeType="afterEffect">
                                  <p:stCondLst>
                                    <p:cond delay="1000"/>
                                  </p:stCondLst>
                                  <p:childTnLst>
                                    <p:set>
                                      <p:cBhvr>
                                        <p:cTn id="26" dur="1" fill="hold">
                                          <p:stCondLst>
                                            <p:cond delay="1"/>
                                          </p:stCondLst>
                                        </p:cTn>
                                        <p:tgtEl>
                                          <p:spTgt spid="1378"/>
                                        </p:tgtEl>
                                        <p:attrNameLst>
                                          <p:attrName>style.visibility</p:attrName>
                                        </p:attrNameLst>
                                      </p:cBhvr>
                                      <p:to>
                                        <p:strVal val="hidden"/>
                                      </p:to>
                                    </p:set>
                                  </p:childTnLst>
                                </p:cTn>
                              </p:par>
                            </p:childTnLst>
                          </p:cTn>
                        </p:par>
                        <p:par>
                          <p:cTn id="27" fill="hold">
                            <p:stCondLst>
                              <p:cond delay="7"/>
                            </p:stCondLst>
                            <p:childTnLst>
                              <p:par>
                                <p:cTn id="28" presetID="1" presetClass="exit" presetSubtype="0" fill="hold" nodeType="afterEffect">
                                  <p:stCondLst>
                                    <p:cond delay="1000"/>
                                  </p:stCondLst>
                                  <p:childTnLst>
                                    <p:set>
                                      <p:cBhvr>
                                        <p:cTn id="29" dur="1" fill="hold">
                                          <p:stCondLst>
                                            <p:cond delay="1"/>
                                          </p:stCondLst>
                                        </p:cTn>
                                        <p:tgtEl>
                                          <p:spTgt spid="1377"/>
                                        </p:tgtEl>
                                        <p:attrNameLst>
                                          <p:attrName>style.visibility</p:attrName>
                                        </p:attrNameLst>
                                      </p:cBhvr>
                                      <p:to>
                                        <p:strVal val="hidden"/>
                                      </p:to>
                                    </p:set>
                                  </p:childTnLst>
                                </p:cTn>
                              </p:par>
                            </p:childTnLst>
                          </p:cTn>
                        </p:par>
                        <p:par>
                          <p:cTn id="30" fill="hold">
                            <p:stCondLst>
                              <p:cond delay="8"/>
                            </p:stCondLst>
                            <p:childTnLst>
                              <p:par>
                                <p:cTn id="31" presetID="1" presetClass="exit" presetSubtype="0" fill="hold" nodeType="afterEffect">
                                  <p:stCondLst>
                                    <p:cond delay="1000"/>
                                  </p:stCondLst>
                                  <p:childTnLst>
                                    <p:set>
                                      <p:cBhvr>
                                        <p:cTn id="32" dur="1" fill="hold">
                                          <p:stCondLst>
                                            <p:cond delay="1"/>
                                          </p:stCondLst>
                                        </p:cTn>
                                        <p:tgtEl>
                                          <p:spTgt spid="1376"/>
                                        </p:tgtEl>
                                        <p:attrNameLst>
                                          <p:attrName>style.visibility</p:attrName>
                                        </p:attrNameLst>
                                      </p:cBhvr>
                                      <p:to>
                                        <p:strVal val="hidden"/>
                                      </p:to>
                                    </p:set>
                                  </p:childTnLst>
                                </p:cTn>
                              </p:par>
                            </p:childTnLst>
                          </p:cTn>
                        </p:par>
                        <p:par>
                          <p:cTn id="33" fill="hold">
                            <p:stCondLst>
                              <p:cond delay="9"/>
                            </p:stCondLst>
                            <p:childTnLst>
                              <p:par>
                                <p:cTn id="34" presetID="1" presetClass="exit" presetSubtype="0" fill="hold" nodeType="afterEffect">
                                  <p:stCondLst>
                                    <p:cond delay="1000"/>
                                  </p:stCondLst>
                                  <p:childTnLst>
                                    <p:set>
                                      <p:cBhvr>
                                        <p:cTn id="35" dur="1" fill="hold">
                                          <p:stCondLst>
                                            <p:cond delay="1"/>
                                          </p:stCondLst>
                                        </p:cTn>
                                        <p:tgtEl>
                                          <p:spTgt spid="1375"/>
                                        </p:tgtEl>
                                        <p:attrNameLst>
                                          <p:attrName>style.visibility</p:attrName>
                                        </p:attrNameLst>
                                      </p:cBhvr>
                                      <p:to>
                                        <p:strVal val="hidden"/>
                                      </p:to>
                                    </p:set>
                                  </p:childTnLst>
                                </p:cTn>
                              </p:par>
                            </p:childTnLst>
                          </p:cTn>
                        </p:par>
                        <p:par>
                          <p:cTn id="36" fill="hold">
                            <p:stCondLst>
                              <p:cond delay="10"/>
                            </p:stCondLst>
                            <p:childTnLst>
                              <p:par>
                                <p:cTn id="37" presetID="1" presetClass="exit" presetSubtype="0" fill="hold" nodeType="afterEffect">
                                  <p:stCondLst>
                                    <p:cond delay="1000"/>
                                  </p:stCondLst>
                                  <p:childTnLst>
                                    <p:set>
                                      <p:cBhvr>
                                        <p:cTn id="38" dur="1" fill="hold">
                                          <p:stCondLst>
                                            <p:cond delay="1"/>
                                          </p:stCondLst>
                                        </p:cTn>
                                        <p:tgtEl>
                                          <p:spTgt spid="1374"/>
                                        </p:tgtEl>
                                        <p:attrNameLst>
                                          <p:attrName>style.visibility</p:attrName>
                                        </p:attrNameLst>
                                      </p:cBhvr>
                                      <p:to>
                                        <p:strVal val="hidden"/>
                                      </p:to>
                                    </p:set>
                                  </p:childTnLst>
                                </p:cTn>
                              </p:par>
                            </p:childTnLst>
                          </p:cTn>
                        </p:par>
                        <p:par>
                          <p:cTn id="39" fill="hold">
                            <p:stCondLst>
                              <p:cond delay="11"/>
                            </p:stCondLst>
                            <p:childTnLst>
                              <p:par>
                                <p:cTn id="40" presetID="1" presetClass="exit" presetSubtype="0" fill="hold" nodeType="afterEffect">
                                  <p:stCondLst>
                                    <p:cond delay="1000"/>
                                  </p:stCondLst>
                                  <p:childTnLst>
                                    <p:set>
                                      <p:cBhvr>
                                        <p:cTn id="41" dur="1" fill="hold">
                                          <p:stCondLst>
                                            <p:cond delay="1"/>
                                          </p:stCondLst>
                                        </p:cTn>
                                        <p:tgtEl>
                                          <p:spTgt spid="1373"/>
                                        </p:tgtEl>
                                        <p:attrNameLst>
                                          <p:attrName>style.visibility</p:attrName>
                                        </p:attrNameLst>
                                      </p:cBhvr>
                                      <p:to>
                                        <p:strVal val="hidden"/>
                                      </p:to>
                                    </p:set>
                                  </p:childTnLst>
                                </p:cTn>
                              </p:par>
                            </p:childTnLst>
                          </p:cTn>
                        </p:par>
                        <p:par>
                          <p:cTn id="42" fill="hold">
                            <p:stCondLst>
                              <p:cond delay="12"/>
                            </p:stCondLst>
                            <p:childTnLst>
                              <p:par>
                                <p:cTn id="43" presetID="1" presetClass="exit" presetSubtype="0" fill="hold" nodeType="afterEffect">
                                  <p:stCondLst>
                                    <p:cond delay="1000"/>
                                  </p:stCondLst>
                                  <p:childTnLst>
                                    <p:set>
                                      <p:cBhvr>
                                        <p:cTn id="44" dur="1" fill="hold">
                                          <p:stCondLst>
                                            <p:cond delay="1"/>
                                          </p:stCondLst>
                                        </p:cTn>
                                        <p:tgtEl>
                                          <p:spTgt spid="1372"/>
                                        </p:tgtEl>
                                        <p:attrNameLst>
                                          <p:attrName>style.visibility</p:attrName>
                                        </p:attrNameLst>
                                      </p:cBhvr>
                                      <p:to>
                                        <p:strVal val="hidden"/>
                                      </p:to>
                                    </p:set>
                                  </p:childTnLst>
                                </p:cTn>
                              </p:par>
                            </p:childTnLst>
                          </p:cTn>
                        </p:par>
                        <p:par>
                          <p:cTn id="45" fill="hold">
                            <p:stCondLst>
                              <p:cond delay="13"/>
                            </p:stCondLst>
                            <p:childTnLst>
                              <p:par>
                                <p:cTn id="46" presetID="1" presetClass="exit" presetSubtype="0" fill="hold" nodeType="afterEffect">
                                  <p:stCondLst>
                                    <p:cond delay="1000"/>
                                  </p:stCondLst>
                                  <p:childTnLst>
                                    <p:set>
                                      <p:cBhvr>
                                        <p:cTn id="47" dur="1" fill="hold">
                                          <p:stCondLst>
                                            <p:cond delay="1"/>
                                          </p:stCondLst>
                                        </p:cTn>
                                        <p:tgtEl>
                                          <p:spTgt spid="1371"/>
                                        </p:tgtEl>
                                        <p:attrNameLst>
                                          <p:attrName>style.visibility</p:attrName>
                                        </p:attrNameLst>
                                      </p:cBhvr>
                                      <p:to>
                                        <p:strVal val="hidden"/>
                                      </p:to>
                                    </p:set>
                                  </p:childTnLst>
                                </p:cTn>
                              </p:par>
                            </p:childTnLst>
                          </p:cTn>
                        </p:par>
                        <p:par>
                          <p:cTn id="48" fill="hold">
                            <p:stCondLst>
                              <p:cond delay="14"/>
                            </p:stCondLst>
                            <p:childTnLst>
                              <p:par>
                                <p:cTn id="49" presetID="1" presetClass="exit" presetSubtype="0" fill="hold" nodeType="afterEffect">
                                  <p:stCondLst>
                                    <p:cond delay="1000"/>
                                  </p:stCondLst>
                                  <p:childTnLst>
                                    <p:set>
                                      <p:cBhvr>
                                        <p:cTn id="50" dur="1" fill="hold">
                                          <p:stCondLst>
                                            <p:cond delay="1"/>
                                          </p:stCondLst>
                                        </p:cTn>
                                        <p:tgtEl>
                                          <p:spTgt spid="1370"/>
                                        </p:tgtEl>
                                        <p:attrNameLst>
                                          <p:attrName>style.visibility</p:attrName>
                                        </p:attrNameLst>
                                      </p:cBhvr>
                                      <p:to>
                                        <p:strVal val="hidden"/>
                                      </p:to>
                                    </p:set>
                                  </p:childTnLst>
                                </p:cTn>
                              </p:par>
                            </p:childTnLst>
                          </p:cTn>
                        </p:par>
                        <p:par>
                          <p:cTn id="51" fill="hold">
                            <p:stCondLst>
                              <p:cond delay="15"/>
                            </p:stCondLst>
                            <p:childTnLst>
                              <p:par>
                                <p:cTn id="52" presetID="1" presetClass="exit" presetSubtype="0" fill="hold" nodeType="afterEffect">
                                  <p:stCondLst>
                                    <p:cond delay="1000"/>
                                  </p:stCondLst>
                                  <p:childTnLst>
                                    <p:set>
                                      <p:cBhvr>
                                        <p:cTn id="53" dur="1" fill="hold">
                                          <p:stCondLst>
                                            <p:cond delay="1"/>
                                          </p:stCondLst>
                                        </p:cTn>
                                        <p:tgtEl>
                                          <p:spTgt spid="1369"/>
                                        </p:tgtEl>
                                        <p:attrNameLst>
                                          <p:attrName>style.visibility</p:attrName>
                                        </p:attrNameLst>
                                      </p:cBhvr>
                                      <p:to>
                                        <p:strVal val="hidden"/>
                                      </p:to>
                                    </p:set>
                                  </p:childTnLst>
                                </p:cTn>
                              </p:par>
                            </p:childTnLst>
                          </p:cTn>
                        </p:par>
                        <p:par>
                          <p:cTn id="54" fill="hold">
                            <p:stCondLst>
                              <p:cond delay="16"/>
                            </p:stCondLst>
                            <p:childTnLst>
                              <p:par>
                                <p:cTn id="55" presetID="1" presetClass="exit" presetSubtype="0" fill="hold" nodeType="afterEffect">
                                  <p:stCondLst>
                                    <p:cond delay="1000"/>
                                  </p:stCondLst>
                                  <p:childTnLst>
                                    <p:set>
                                      <p:cBhvr>
                                        <p:cTn id="56" dur="1" fill="hold">
                                          <p:stCondLst>
                                            <p:cond delay="1"/>
                                          </p:stCondLst>
                                        </p:cTn>
                                        <p:tgtEl>
                                          <p:spTgt spid="1368"/>
                                        </p:tgtEl>
                                        <p:attrNameLst>
                                          <p:attrName>style.visibility</p:attrName>
                                        </p:attrNameLst>
                                      </p:cBhvr>
                                      <p:to>
                                        <p:strVal val="hidden"/>
                                      </p:to>
                                    </p:set>
                                  </p:childTnLst>
                                </p:cTn>
                              </p:par>
                            </p:childTnLst>
                          </p:cTn>
                        </p:par>
                        <p:par>
                          <p:cTn id="57" fill="hold">
                            <p:stCondLst>
                              <p:cond delay="17"/>
                            </p:stCondLst>
                            <p:childTnLst>
                              <p:par>
                                <p:cTn id="58" presetID="1" presetClass="exit" presetSubtype="0" fill="hold" nodeType="afterEffect">
                                  <p:stCondLst>
                                    <p:cond delay="1000"/>
                                  </p:stCondLst>
                                  <p:childTnLst>
                                    <p:set>
                                      <p:cBhvr>
                                        <p:cTn id="59" dur="1" fill="hold">
                                          <p:stCondLst>
                                            <p:cond delay="1"/>
                                          </p:stCondLst>
                                        </p:cTn>
                                        <p:tgtEl>
                                          <p:spTgt spid="1367"/>
                                        </p:tgtEl>
                                        <p:attrNameLst>
                                          <p:attrName>style.visibility</p:attrName>
                                        </p:attrNameLst>
                                      </p:cBhvr>
                                      <p:to>
                                        <p:strVal val="hidden"/>
                                      </p:to>
                                    </p:set>
                                  </p:childTnLst>
                                </p:cTn>
                              </p:par>
                            </p:childTnLst>
                          </p:cTn>
                        </p:par>
                        <p:par>
                          <p:cTn id="60" fill="hold">
                            <p:stCondLst>
                              <p:cond delay="18"/>
                            </p:stCondLst>
                            <p:childTnLst>
                              <p:par>
                                <p:cTn id="61" presetID="1" presetClass="exit" presetSubtype="0" fill="hold" nodeType="afterEffect">
                                  <p:stCondLst>
                                    <p:cond delay="1000"/>
                                  </p:stCondLst>
                                  <p:childTnLst>
                                    <p:set>
                                      <p:cBhvr>
                                        <p:cTn id="62" dur="1" fill="hold">
                                          <p:stCondLst>
                                            <p:cond delay="1"/>
                                          </p:stCondLst>
                                        </p:cTn>
                                        <p:tgtEl>
                                          <p:spTgt spid="1366"/>
                                        </p:tgtEl>
                                        <p:attrNameLst>
                                          <p:attrName>style.visibility</p:attrName>
                                        </p:attrNameLst>
                                      </p:cBhvr>
                                      <p:to>
                                        <p:strVal val="hidden"/>
                                      </p:to>
                                    </p:set>
                                  </p:childTnLst>
                                </p:cTn>
                              </p:par>
                            </p:childTnLst>
                          </p:cTn>
                        </p:par>
                        <p:par>
                          <p:cTn id="63" fill="hold">
                            <p:stCondLst>
                              <p:cond delay="19"/>
                            </p:stCondLst>
                            <p:childTnLst>
                              <p:par>
                                <p:cTn id="64" presetID="1" presetClass="exit" presetSubtype="0" fill="hold" nodeType="afterEffect">
                                  <p:stCondLst>
                                    <p:cond delay="1000"/>
                                  </p:stCondLst>
                                  <p:childTnLst>
                                    <p:set>
                                      <p:cBhvr>
                                        <p:cTn id="65" dur="1" fill="hold">
                                          <p:stCondLst>
                                            <p:cond delay="1"/>
                                          </p:stCondLst>
                                        </p:cTn>
                                        <p:tgtEl>
                                          <p:spTgt spid="1365"/>
                                        </p:tgtEl>
                                        <p:attrNameLst>
                                          <p:attrName>style.visibility</p:attrName>
                                        </p:attrNameLst>
                                      </p:cBhvr>
                                      <p:to>
                                        <p:strVal val="hidden"/>
                                      </p:to>
                                    </p:set>
                                  </p:childTnLst>
                                </p:cTn>
                              </p:par>
                            </p:childTnLst>
                          </p:cTn>
                        </p:par>
                        <p:par>
                          <p:cTn id="66" fill="hold">
                            <p:stCondLst>
                              <p:cond delay="20"/>
                            </p:stCondLst>
                            <p:childTnLst>
                              <p:par>
                                <p:cTn id="67" presetID="1" presetClass="exit" presetSubtype="0" fill="hold" nodeType="afterEffect">
                                  <p:stCondLst>
                                    <p:cond delay="1000"/>
                                  </p:stCondLst>
                                  <p:childTnLst>
                                    <p:set>
                                      <p:cBhvr>
                                        <p:cTn id="68" dur="1" fill="hold">
                                          <p:stCondLst>
                                            <p:cond delay="1"/>
                                          </p:stCondLst>
                                        </p:cTn>
                                        <p:tgtEl>
                                          <p:spTgt spid="1364"/>
                                        </p:tgtEl>
                                        <p:attrNameLst>
                                          <p:attrName>style.visibility</p:attrName>
                                        </p:attrNameLst>
                                      </p:cBhvr>
                                      <p:to>
                                        <p:strVal val="hidden"/>
                                      </p:to>
                                    </p:set>
                                  </p:childTnLst>
                                </p:cTn>
                              </p:par>
                            </p:childTnLst>
                          </p:cTn>
                        </p:par>
                        <p:par>
                          <p:cTn id="69" fill="hold">
                            <p:stCondLst>
                              <p:cond delay="21"/>
                            </p:stCondLst>
                            <p:childTnLst>
                              <p:par>
                                <p:cTn id="70" presetID="1" presetClass="exit" presetSubtype="0" fill="hold" nodeType="afterEffect">
                                  <p:stCondLst>
                                    <p:cond delay="1000"/>
                                  </p:stCondLst>
                                  <p:childTnLst>
                                    <p:set>
                                      <p:cBhvr>
                                        <p:cTn id="71" dur="1" fill="hold">
                                          <p:stCondLst>
                                            <p:cond delay="1"/>
                                          </p:stCondLst>
                                        </p:cTn>
                                        <p:tgtEl>
                                          <p:spTgt spid="1363"/>
                                        </p:tgtEl>
                                        <p:attrNameLst>
                                          <p:attrName>style.visibility</p:attrName>
                                        </p:attrNameLst>
                                      </p:cBhvr>
                                      <p:to>
                                        <p:strVal val="hidden"/>
                                      </p:to>
                                    </p:set>
                                  </p:childTnLst>
                                </p:cTn>
                              </p:par>
                            </p:childTnLst>
                          </p:cTn>
                        </p:par>
                        <p:par>
                          <p:cTn id="72" fill="hold">
                            <p:stCondLst>
                              <p:cond delay="22"/>
                            </p:stCondLst>
                            <p:childTnLst>
                              <p:par>
                                <p:cTn id="73" presetID="1" presetClass="exit" presetSubtype="0" fill="hold" nodeType="afterEffect">
                                  <p:stCondLst>
                                    <p:cond delay="1000"/>
                                  </p:stCondLst>
                                  <p:childTnLst>
                                    <p:set>
                                      <p:cBhvr>
                                        <p:cTn id="74" dur="1" fill="hold">
                                          <p:stCondLst>
                                            <p:cond delay="1"/>
                                          </p:stCondLst>
                                        </p:cTn>
                                        <p:tgtEl>
                                          <p:spTgt spid="1362"/>
                                        </p:tgtEl>
                                        <p:attrNameLst>
                                          <p:attrName>style.visibility</p:attrName>
                                        </p:attrNameLst>
                                      </p:cBhvr>
                                      <p:to>
                                        <p:strVal val="hidden"/>
                                      </p:to>
                                    </p:set>
                                  </p:childTnLst>
                                </p:cTn>
                              </p:par>
                            </p:childTnLst>
                          </p:cTn>
                        </p:par>
                        <p:par>
                          <p:cTn id="75" fill="hold">
                            <p:stCondLst>
                              <p:cond delay="23"/>
                            </p:stCondLst>
                            <p:childTnLst>
                              <p:par>
                                <p:cTn id="76" presetID="1" presetClass="exit" presetSubtype="0" fill="hold" nodeType="afterEffect">
                                  <p:stCondLst>
                                    <p:cond delay="1000"/>
                                  </p:stCondLst>
                                  <p:childTnLst>
                                    <p:set>
                                      <p:cBhvr>
                                        <p:cTn id="77" dur="1" fill="hold">
                                          <p:stCondLst>
                                            <p:cond delay="1"/>
                                          </p:stCondLst>
                                        </p:cTn>
                                        <p:tgtEl>
                                          <p:spTgt spid="1361"/>
                                        </p:tgtEl>
                                        <p:attrNameLst>
                                          <p:attrName>style.visibility</p:attrName>
                                        </p:attrNameLst>
                                      </p:cBhvr>
                                      <p:to>
                                        <p:strVal val="hidden"/>
                                      </p:to>
                                    </p:set>
                                  </p:childTnLst>
                                </p:cTn>
                              </p:par>
                            </p:childTnLst>
                          </p:cTn>
                        </p:par>
                        <p:par>
                          <p:cTn id="78" fill="hold">
                            <p:stCondLst>
                              <p:cond delay="24"/>
                            </p:stCondLst>
                            <p:childTnLst>
                              <p:par>
                                <p:cTn id="79" presetID="1" presetClass="exit" presetSubtype="0" fill="hold" nodeType="afterEffect">
                                  <p:stCondLst>
                                    <p:cond delay="1000"/>
                                  </p:stCondLst>
                                  <p:childTnLst>
                                    <p:set>
                                      <p:cBhvr>
                                        <p:cTn id="80" dur="1" fill="hold">
                                          <p:stCondLst>
                                            <p:cond delay="1"/>
                                          </p:stCondLst>
                                        </p:cTn>
                                        <p:tgtEl>
                                          <p:spTgt spid="1360"/>
                                        </p:tgtEl>
                                        <p:attrNameLst>
                                          <p:attrName>style.visibility</p:attrName>
                                        </p:attrNameLst>
                                      </p:cBhvr>
                                      <p:to>
                                        <p:strVal val="hidden"/>
                                      </p:to>
                                    </p:set>
                                  </p:childTnLst>
                                </p:cTn>
                              </p:par>
                            </p:childTnLst>
                          </p:cTn>
                        </p:par>
                        <p:par>
                          <p:cTn id="81" fill="hold">
                            <p:stCondLst>
                              <p:cond delay="25"/>
                            </p:stCondLst>
                            <p:childTnLst>
                              <p:par>
                                <p:cTn id="82" presetID="1" presetClass="exit" presetSubtype="0" fill="hold" nodeType="afterEffect">
                                  <p:stCondLst>
                                    <p:cond delay="1000"/>
                                  </p:stCondLst>
                                  <p:childTnLst>
                                    <p:set>
                                      <p:cBhvr>
                                        <p:cTn id="83" dur="1" fill="hold">
                                          <p:stCondLst>
                                            <p:cond delay="1"/>
                                          </p:stCondLst>
                                        </p:cTn>
                                        <p:tgtEl>
                                          <p:spTgt spid="1359"/>
                                        </p:tgtEl>
                                        <p:attrNameLst>
                                          <p:attrName>style.visibility</p:attrName>
                                        </p:attrNameLst>
                                      </p:cBhvr>
                                      <p:to>
                                        <p:strVal val="hidden"/>
                                      </p:to>
                                    </p:set>
                                  </p:childTnLst>
                                </p:cTn>
                              </p:par>
                            </p:childTnLst>
                          </p:cTn>
                        </p:par>
                        <p:par>
                          <p:cTn id="84" fill="hold">
                            <p:stCondLst>
                              <p:cond delay="26"/>
                            </p:stCondLst>
                            <p:childTnLst>
                              <p:par>
                                <p:cTn id="85" presetID="1" presetClass="exit" presetSubtype="0" fill="hold" nodeType="afterEffect">
                                  <p:stCondLst>
                                    <p:cond delay="1000"/>
                                  </p:stCondLst>
                                  <p:childTnLst>
                                    <p:set>
                                      <p:cBhvr>
                                        <p:cTn id="86" dur="1" fill="hold">
                                          <p:stCondLst>
                                            <p:cond delay="1"/>
                                          </p:stCondLst>
                                        </p:cTn>
                                        <p:tgtEl>
                                          <p:spTgt spid="1358"/>
                                        </p:tgtEl>
                                        <p:attrNameLst>
                                          <p:attrName>style.visibility</p:attrName>
                                        </p:attrNameLst>
                                      </p:cBhvr>
                                      <p:to>
                                        <p:strVal val="hidden"/>
                                      </p:to>
                                    </p:set>
                                  </p:childTnLst>
                                </p:cTn>
                              </p:par>
                            </p:childTnLst>
                          </p:cTn>
                        </p:par>
                        <p:par>
                          <p:cTn id="87" fill="hold">
                            <p:stCondLst>
                              <p:cond delay="27"/>
                            </p:stCondLst>
                            <p:childTnLst>
                              <p:par>
                                <p:cTn id="88" presetID="1" presetClass="exit" presetSubtype="0" fill="hold" nodeType="afterEffect">
                                  <p:stCondLst>
                                    <p:cond delay="1000"/>
                                  </p:stCondLst>
                                  <p:childTnLst>
                                    <p:set>
                                      <p:cBhvr>
                                        <p:cTn id="89" dur="1" fill="hold">
                                          <p:stCondLst>
                                            <p:cond delay="1"/>
                                          </p:stCondLst>
                                        </p:cTn>
                                        <p:tgtEl>
                                          <p:spTgt spid="1357"/>
                                        </p:tgtEl>
                                        <p:attrNameLst>
                                          <p:attrName>style.visibility</p:attrName>
                                        </p:attrNameLst>
                                      </p:cBhvr>
                                      <p:to>
                                        <p:strVal val="hidden"/>
                                      </p:to>
                                    </p:set>
                                  </p:childTnLst>
                                </p:cTn>
                              </p:par>
                            </p:childTnLst>
                          </p:cTn>
                        </p:par>
                        <p:par>
                          <p:cTn id="90" fill="hold">
                            <p:stCondLst>
                              <p:cond delay="28"/>
                            </p:stCondLst>
                            <p:childTnLst>
                              <p:par>
                                <p:cTn id="91" presetID="1" presetClass="exit" presetSubtype="0" fill="hold" nodeType="afterEffect">
                                  <p:stCondLst>
                                    <p:cond delay="1000"/>
                                  </p:stCondLst>
                                  <p:childTnLst>
                                    <p:set>
                                      <p:cBhvr>
                                        <p:cTn id="92" dur="1" fill="hold">
                                          <p:stCondLst>
                                            <p:cond delay="1"/>
                                          </p:stCondLst>
                                        </p:cTn>
                                        <p:tgtEl>
                                          <p:spTgt spid="1356"/>
                                        </p:tgtEl>
                                        <p:attrNameLst>
                                          <p:attrName>style.visibility</p:attrName>
                                        </p:attrNameLst>
                                      </p:cBhvr>
                                      <p:to>
                                        <p:strVal val="hidden"/>
                                      </p:to>
                                    </p:set>
                                  </p:childTnLst>
                                </p:cTn>
                              </p:par>
                            </p:childTnLst>
                          </p:cTn>
                        </p:par>
                        <p:par>
                          <p:cTn id="93" fill="hold">
                            <p:stCondLst>
                              <p:cond delay="29"/>
                            </p:stCondLst>
                            <p:childTnLst>
                              <p:par>
                                <p:cTn id="94" presetID="1" presetClass="exit" presetSubtype="0" fill="hold" nodeType="afterEffect">
                                  <p:stCondLst>
                                    <p:cond delay="1000"/>
                                  </p:stCondLst>
                                  <p:childTnLst>
                                    <p:set>
                                      <p:cBhvr>
                                        <p:cTn id="95" dur="1" fill="hold">
                                          <p:stCondLst>
                                            <p:cond delay="1"/>
                                          </p:stCondLst>
                                        </p:cTn>
                                        <p:tgtEl>
                                          <p:spTgt spid="1355"/>
                                        </p:tgtEl>
                                        <p:attrNameLst>
                                          <p:attrName>style.visibility</p:attrName>
                                        </p:attrNameLst>
                                      </p:cBhvr>
                                      <p:to>
                                        <p:strVal val="hidden"/>
                                      </p:to>
                                    </p:set>
                                  </p:childTnLst>
                                </p:cTn>
                              </p:par>
                            </p:childTnLst>
                          </p:cTn>
                        </p:par>
                        <p:par>
                          <p:cTn id="96" fill="hold">
                            <p:stCondLst>
                              <p:cond delay="30"/>
                            </p:stCondLst>
                            <p:childTnLst>
                              <p:par>
                                <p:cTn id="97" presetID="1" presetClass="exit" presetSubtype="0" fill="hold" nodeType="afterEffect">
                                  <p:stCondLst>
                                    <p:cond delay="1000"/>
                                  </p:stCondLst>
                                  <p:childTnLst>
                                    <p:set>
                                      <p:cBhvr>
                                        <p:cTn id="98" dur="1" fill="hold">
                                          <p:stCondLst>
                                            <p:cond delay="1"/>
                                          </p:stCondLst>
                                        </p:cTn>
                                        <p:tgtEl>
                                          <p:spTgt spid="1354"/>
                                        </p:tgtEl>
                                        <p:attrNameLst>
                                          <p:attrName>style.visibility</p:attrName>
                                        </p:attrNameLst>
                                      </p:cBhvr>
                                      <p:to>
                                        <p:strVal val="hidden"/>
                                      </p:to>
                                    </p:set>
                                  </p:childTnLst>
                                </p:cTn>
                              </p:par>
                            </p:childTnLst>
                          </p:cTn>
                        </p:par>
                        <p:par>
                          <p:cTn id="99" fill="hold">
                            <p:stCondLst>
                              <p:cond delay="31"/>
                            </p:stCondLst>
                            <p:childTnLst>
                              <p:par>
                                <p:cTn id="100" presetID="1" presetClass="exit" presetSubtype="0" fill="hold" nodeType="afterEffect">
                                  <p:stCondLst>
                                    <p:cond delay="1000"/>
                                  </p:stCondLst>
                                  <p:childTnLst>
                                    <p:set>
                                      <p:cBhvr>
                                        <p:cTn id="101" dur="1" fill="hold">
                                          <p:stCondLst>
                                            <p:cond delay="1"/>
                                          </p:stCondLst>
                                        </p:cTn>
                                        <p:tgtEl>
                                          <p:spTgt spid="1353"/>
                                        </p:tgtEl>
                                        <p:attrNameLst>
                                          <p:attrName>style.visibility</p:attrName>
                                        </p:attrNameLst>
                                      </p:cBhvr>
                                      <p:to>
                                        <p:strVal val="hidden"/>
                                      </p:to>
                                    </p:set>
                                  </p:childTnLst>
                                </p:cTn>
                              </p:par>
                            </p:childTnLst>
                          </p:cTn>
                        </p:par>
                        <p:par>
                          <p:cTn id="102" fill="hold">
                            <p:stCondLst>
                              <p:cond delay="32"/>
                            </p:stCondLst>
                            <p:childTnLst>
                              <p:par>
                                <p:cTn id="103" presetID="1" presetClass="exit" presetSubtype="0" fill="hold" nodeType="afterEffect">
                                  <p:stCondLst>
                                    <p:cond delay="1000"/>
                                  </p:stCondLst>
                                  <p:childTnLst>
                                    <p:set>
                                      <p:cBhvr>
                                        <p:cTn id="104" dur="1" fill="hold">
                                          <p:stCondLst>
                                            <p:cond delay="1"/>
                                          </p:stCondLst>
                                        </p:cTn>
                                        <p:tgtEl>
                                          <p:spTgt spid="1352"/>
                                        </p:tgtEl>
                                        <p:attrNameLst>
                                          <p:attrName>style.visibility</p:attrName>
                                        </p:attrNameLst>
                                      </p:cBhvr>
                                      <p:to>
                                        <p:strVal val="hidden"/>
                                      </p:to>
                                    </p:set>
                                  </p:childTnLst>
                                </p:cTn>
                              </p:par>
                            </p:childTnLst>
                          </p:cTn>
                        </p:par>
                        <p:par>
                          <p:cTn id="105" fill="hold">
                            <p:stCondLst>
                              <p:cond delay="33"/>
                            </p:stCondLst>
                            <p:childTnLst>
                              <p:par>
                                <p:cTn id="106" presetID="1" presetClass="exit" presetSubtype="0" fill="hold" nodeType="afterEffect">
                                  <p:stCondLst>
                                    <p:cond delay="1000"/>
                                  </p:stCondLst>
                                  <p:childTnLst>
                                    <p:set>
                                      <p:cBhvr>
                                        <p:cTn id="107" dur="1" fill="hold">
                                          <p:stCondLst>
                                            <p:cond delay="1"/>
                                          </p:stCondLst>
                                        </p:cTn>
                                        <p:tgtEl>
                                          <p:spTgt spid="1351"/>
                                        </p:tgtEl>
                                        <p:attrNameLst>
                                          <p:attrName>style.visibility</p:attrName>
                                        </p:attrNameLst>
                                      </p:cBhvr>
                                      <p:to>
                                        <p:strVal val="hidden"/>
                                      </p:to>
                                    </p:set>
                                  </p:childTnLst>
                                </p:cTn>
                              </p:par>
                            </p:childTnLst>
                          </p:cTn>
                        </p:par>
                        <p:par>
                          <p:cTn id="108" fill="hold">
                            <p:stCondLst>
                              <p:cond delay="34"/>
                            </p:stCondLst>
                            <p:childTnLst>
                              <p:par>
                                <p:cTn id="109" presetID="1" presetClass="exit" presetSubtype="0" fill="hold" nodeType="afterEffect">
                                  <p:stCondLst>
                                    <p:cond delay="1000"/>
                                  </p:stCondLst>
                                  <p:childTnLst>
                                    <p:set>
                                      <p:cBhvr>
                                        <p:cTn id="110" dur="1" fill="hold">
                                          <p:stCondLst>
                                            <p:cond delay="1"/>
                                          </p:stCondLst>
                                        </p:cTn>
                                        <p:tgtEl>
                                          <p:spTgt spid="1350"/>
                                        </p:tgtEl>
                                        <p:attrNameLst>
                                          <p:attrName>style.visibility</p:attrName>
                                        </p:attrNameLst>
                                      </p:cBhvr>
                                      <p:to>
                                        <p:strVal val="hidden"/>
                                      </p:to>
                                    </p:set>
                                  </p:childTnLst>
                                </p:cTn>
                              </p:par>
                            </p:childTnLst>
                          </p:cTn>
                        </p:par>
                        <p:par>
                          <p:cTn id="111" fill="hold">
                            <p:stCondLst>
                              <p:cond delay="35"/>
                            </p:stCondLst>
                            <p:childTnLst>
                              <p:par>
                                <p:cTn id="112" presetID="1" presetClass="exit" presetSubtype="0" fill="hold" nodeType="afterEffect">
                                  <p:stCondLst>
                                    <p:cond delay="1000"/>
                                  </p:stCondLst>
                                  <p:childTnLst>
                                    <p:set>
                                      <p:cBhvr>
                                        <p:cTn id="113" dur="1" fill="hold">
                                          <p:stCondLst>
                                            <p:cond delay="1"/>
                                          </p:stCondLst>
                                        </p:cTn>
                                        <p:tgtEl>
                                          <p:spTgt spid="1349"/>
                                        </p:tgtEl>
                                        <p:attrNameLst>
                                          <p:attrName>style.visibility</p:attrName>
                                        </p:attrNameLst>
                                      </p:cBhvr>
                                      <p:to>
                                        <p:strVal val="hidden"/>
                                      </p:to>
                                    </p:set>
                                  </p:childTnLst>
                                </p:cTn>
                              </p:par>
                            </p:childTnLst>
                          </p:cTn>
                        </p:par>
                        <p:par>
                          <p:cTn id="114" fill="hold">
                            <p:stCondLst>
                              <p:cond delay="36"/>
                            </p:stCondLst>
                            <p:childTnLst>
                              <p:par>
                                <p:cTn id="115" presetID="1" presetClass="exit" presetSubtype="0" fill="hold" nodeType="afterEffect">
                                  <p:stCondLst>
                                    <p:cond delay="1000"/>
                                  </p:stCondLst>
                                  <p:childTnLst>
                                    <p:set>
                                      <p:cBhvr>
                                        <p:cTn id="116" dur="1" fill="hold">
                                          <p:stCondLst>
                                            <p:cond delay="1"/>
                                          </p:stCondLst>
                                        </p:cTn>
                                        <p:tgtEl>
                                          <p:spTgt spid="1348"/>
                                        </p:tgtEl>
                                        <p:attrNameLst>
                                          <p:attrName>style.visibility</p:attrName>
                                        </p:attrNameLst>
                                      </p:cBhvr>
                                      <p:to>
                                        <p:strVal val="hidden"/>
                                      </p:to>
                                    </p:set>
                                  </p:childTnLst>
                                </p:cTn>
                              </p:par>
                            </p:childTnLst>
                          </p:cTn>
                        </p:par>
                        <p:par>
                          <p:cTn id="117" fill="hold">
                            <p:stCondLst>
                              <p:cond delay="37"/>
                            </p:stCondLst>
                            <p:childTnLst>
                              <p:par>
                                <p:cTn id="118" presetID="1" presetClass="exit" presetSubtype="0" fill="hold" nodeType="afterEffect">
                                  <p:stCondLst>
                                    <p:cond delay="1000"/>
                                  </p:stCondLst>
                                  <p:childTnLst>
                                    <p:set>
                                      <p:cBhvr>
                                        <p:cTn id="119" dur="1" fill="hold">
                                          <p:stCondLst>
                                            <p:cond delay="1"/>
                                          </p:stCondLst>
                                        </p:cTn>
                                        <p:tgtEl>
                                          <p:spTgt spid="1347"/>
                                        </p:tgtEl>
                                        <p:attrNameLst>
                                          <p:attrName>style.visibility</p:attrName>
                                        </p:attrNameLst>
                                      </p:cBhvr>
                                      <p:to>
                                        <p:strVal val="hidden"/>
                                      </p:to>
                                    </p:set>
                                  </p:childTnLst>
                                </p:cTn>
                              </p:par>
                            </p:childTnLst>
                          </p:cTn>
                        </p:par>
                        <p:par>
                          <p:cTn id="120" fill="hold">
                            <p:stCondLst>
                              <p:cond delay="38"/>
                            </p:stCondLst>
                            <p:childTnLst>
                              <p:par>
                                <p:cTn id="121" presetID="1" presetClass="exit" presetSubtype="0" fill="hold" nodeType="afterEffect">
                                  <p:stCondLst>
                                    <p:cond delay="1000"/>
                                  </p:stCondLst>
                                  <p:childTnLst>
                                    <p:set>
                                      <p:cBhvr>
                                        <p:cTn id="122" dur="1" fill="hold">
                                          <p:stCondLst>
                                            <p:cond delay="1"/>
                                          </p:stCondLst>
                                        </p:cTn>
                                        <p:tgtEl>
                                          <p:spTgt spid="1346"/>
                                        </p:tgtEl>
                                        <p:attrNameLst>
                                          <p:attrName>style.visibility</p:attrName>
                                        </p:attrNameLst>
                                      </p:cBhvr>
                                      <p:to>
                                        <p:strVal val="hidden"/>
                                      </p:to>
                                    </p:set>
                                  </p:childTnLst>
                                </p:cTn>
                              </p:par>
                            </p:childTnLst>
                          </p:cTn>
                        </p:par>
                        <p:par>
                          <p:cTn id="123" fill="hold">
                            <p:stCondLst>
                              <p:cond delay="39"/>
                            </p:stCondLst>
                            <p:childTnLst>
                              <p:par>
                                <p:cTn id="124" presetID="1" presetClass="exit" presetSubtype="0" fill="hold" nodeType="afterEffect">
                                  <p:stCondLst>
                                    <p:cond delay="1000"/>
                                  </p:stCondLst>
                                  <p:childTnLst>
                                    <p:set>
                                      <p:cBhvr>
                                        <p:cTn id="125" dur="1" fill="hold">
                                          <p:stCondLst>
                                            <p:cond delay="1"/>
                                          </p:stCondLst>
                                        </p:cTn>
                                        <p:tgtEl>
                                          <p:spTgt spid="1345"/>
                                        </p:tgtEl>
                                        <p:attrNameLst>
                                          <p:attrName>style.visibility</p:attrName>
                                        </p:attrNameLst>
                                      </p:cBhvr>
                                      <p:to>
                                        <p:strVal val="hidden"/>
                                      </p:to>
                                    </p:set>
                                  </p:childTnLst>
                                </p:cTn>
                              </p:par>
                            </p:childTnLst>
                          </p:cTn>
                        </p:par>
                        <p:par>
                          <p:cTn id="126" fill="hold">
                            <p:stCondLst>
                              <p:cond delay="40"/>
                            </p:stCondLst>
                            <p:childTnLst>
                              <p:par>
                                <p:cTn id="127" presetID="1" presetClass="exit" presetSubtype="0" fill="hold" nodeType="afterEffect">
                                  <p:stCondLst>
                                    <p:cond delay="1000"/>
                                  </p:stCondLst>
                                  <p:childTnLst>
                                    <p:set>
                                      <p:cBhvr>
                                        <p:cTn id="128" dur="1" fill="hold">
                                          <p:stCondLst>
                                            <p:cond delay="1"/>
                                          </p:stCondLst>
                                        </p:cTn>
                                        <p:tgtEl>
                                          <p:spTgt spid="1344"/>
                                        </p:tgtEl>
                                        <p:attrNameLst>
                                          <p:attrName>style.visibility</p:attrName>
                                        </p:attrNameLst>
                                      </p:cBhvr>
                                      <p:to>
                                        <p:strVal val="hidden"/>
                                      </p:to>
                                    </p:set>
                                  </p:childTnLst>
                                </p:cTn>
                              </p:par>
                            </p:childTnLst>
                          </p:cTn>
                        </p:par>
                        <p:par>
                          <p:cTn id="129" fill="hold">
                            <p:stCondLst>
                              <p:cond delay="41"/>
                            </p:stCondLst>
                            <p:childTnLst>
                              <p:par>
                                <p:cTn id="130" presetID="1" presetClass="exit" presetSubtype="0" fill="hold" nodeType="afterEffect">
                                  <p:stCondLst>
                                    <p:cond delay="1000"/>
                                  </p:stCondLst>
                                  <p:childTnLst>
                                    <p:set>
                                      <p:cBhvr>
                                        <p:cTn id="131" dur="1" fill="hold">
                                          <p:stCondLst>
                                            <p:cond delay="1"/>
                                          </p:stCondLst>
                                        </p:cTn>
                                        <p:tgtEl>
                                          <p:spTgt spid="1343"/>
                                        </p:tgtEl>
                                        <p:attrNameLst>
                                          <p:attrName>style.visibility</p:attrName>
                                        </p:attrNameLst>
                                      </p:cBhvr>
                                      <p:to>
                                        <p:strVal val="hidden"/>
                                      </p:to>
                                    </p:set>
                                  </p:childTnLst>
                                </p:cTn>
                              </p:par>
                            </p:childTnLst>
                          </p:cTn>
                        </p:par>
                        <p:par>
                          <p:cTn id="132" fill="hold">
                            <p:stCondLst>
                              <p:cond delay="42"/>
                            </p:stCondLst>
                            <p:childTnLst>
                              <p:par>
                                <p:cTn id="133" presetID="1" presetClass="exit" presetSubtype="0" fill="hold" nodeType="afterEffect">
                                  <p:stCondLst>
                                    <p:cond delay="1000"/>
                                  </p:stCondLst>
                                  <p:childTnLst>
                                    <p:set>
                                      <p:cBhvr>
                                        <p:cTn id="134" dur="1" fill="hold">
                                          <p:stCondLst>
                                            <p:cond delay="1"/>
                                          </p:stCondLst>
                                        </p:cTn>
                                        <p:tgtEl>
                                          <p:spTgt spid="1342"/>
                                        </p:tgtEl>
                                        <p:attrNameLst>
                                          <p:attrName>style.visibility</p:attrName>
                                        </p:attrNameLst>
                                      </p:cBhvr>
                                      <p:to>
                                        <p:strVal val="hidden"/>
                                      </p:to>
                                    </p:set>
                                  </p:childTnLst>
                                </p:cTn>
                              </p:par>
                            </p:childTnLst>
                          </p:cTn>
                        </p:par>
                        <p:par>
                          <p:cTn id="135" fill="hold">
                            <p:stCondLst>
                              <p:cond delay="43"/>
                            </p:stCondLst>
                            <p:childTnLst>
                              <p:par>
                                <p:cTn id="136" presetID="1" presetClass="exit" presetSubtype="0" fill="hold" nodeType="afterEffect">
                                  <p:stCondLst>
                                    <p:cond delay="1000"/>
                                  </p:stCondLst>
                                  <p:childTnLst>
                                    <p:set>
                                      <p:cBhvr>
                                        <p:cTn id="137" dur="1" fill="hold">
                                          <p:stCondLst>
                                            <p:cond delay="1"/>
                                          </p:stCondLst>
                                        </p:cTn>
                                        <p:tgtEl>
                                          <p:spTgt spid="1341"/>
                                        </p:tgtEl>
                                        <p:attrNameLst>
                                          <p:attrName>style.visibility</p:attrName>
                                        </p:attrNameLst>
                                      </p:cBhvr>
                                      <p:to>
                                        <p:strVal val="hidden"/>
                                      </p:to>
                                    </p:set>
                                  </p:childTnLst>
                                </p:cTn>
                              </p:par>
                            </p:childTnLst>
                          </p:cTn>
                        </p:par>
                        <p:par>
                          <p:cTn id="138" fill="hold">
                            <p:stCondLst>
                              <p:cond delay="44"/>
                            </p:stCondLst>
                            <p:childTnLst>
                              <p:par>
                                <p:cTn id="139" presetID="1" presetClass="exit" presetSubtype="0" fill="hold" nodeType="afterEffect">
                                  <p:stCondLst>
                                    <p:cond delay="1000"/>
                                  </p:stCondLst>
                                  <p:childTnLst>
                                    <p:set>
                                      <p:cBhvr>
                                        <p:cTn id="140" dur="1" fill="hold">
                                          <p:stCondLst>
                                            <p:cond delay="1"/>
                                          </p:stCondLst>
                                        </p:cTn>
                                        <p:tgtEl>
                                          <p:spTgt spid="1340"/>
                                        </p:tgtEl>
                                        <p:attrNameLst>
                                          <p:attrName>style.visibility</p:attrName>
                                        </p:attrNameLst>
                                      </p:cBhvr>
                                      <p:to>
                                        <p:strVal val="hidden"/>
                                      </p:to>
                                    </p:set>
                                  </p:childTnLst>
                                </p:cTn>
                              </p:par>
                            </p:childTnLst>
                          </p:cTn>
                        </p:par>
                        <p:par>
                          <p:cTn id="141" fill="hold">
                            <p:stCondLst>
                              <p:cond delay="45"/>
                            </p:stCondLst>
                            <p:childTnLst>
                              <p:par>
                                <p:cTn id="142" presetID="1" presetClass="exit" presetSubtype="0" fill="hold" nodeType="afterEffect">
                                  <p:stCondLst>
                                    <p:cond delay="1000"/>
                                  </p:stCondLst>
                                  <p:childTnLst>
                                    <p:set>
                                      <p:cBhvr>
                                        <p:cTn id="143" dur="1" fill="hold">
                                          <p:stCondLst>
                                            <p:cond delay="1"/>
                                          </p:stCondLst>
                                        </p:cTn>
                                        <p:tgtEl>
                                          <p:spTgt spid="1339"/>
                                        </p:tgtEl>
                                        <p:attrNameLst>
                                          <p:attrName>style.visibility</p:attrName>
                                        </p:attrNameLst>
                                      </p:cBhvr>
                                      <p:to>
                                        <p:strVal val="hidden"/>
                                      </p:to>
                                    </p:set>
                                  </p:childTnLst>
                                </p:cTn>
                              </p:par>
                            </p:childTnLst>
                          </p:cTn>
                        </p:par>
                        <p:par>
                          <p:cTn id="144" fill="hold">
                            <p:stCondLst>
                              <p:cond delay="46"/>
                            </p:stCondLst>
                            <p:childTnLst>
                              <p:par>
                                <p:cTn id="145" presetID="1" presetClass="exit" presetSubtype="0" fill="hold" nodeType="afterEffect">
                                  <p:stCondLst>
                                    <p:cond delay="1000"/>
                                  </p:stCondLst>
                                  <p:childTnLst>
                                    <p:set>
                                      <p:cBhvr>
                                        <p:cTn id="146" dur="1" fill="hold">
                                          <p:stCondLst>
                                            <p:cond delay="1"/>
                                          </p:stCondLst>
                                        </p:cTn>
                                        <p:tgtEl>
                                          <p:spTgt spid="1338"/>
                                        </p:tgtEl>
                                        <p:attrNameLst>
                                          <p:attrName>style.visibility</p:attrName>
                                        </p:attrNameLst>
                                      </p:cBhvr>
                                      <p:to>
                                        <p:strVal val="hidden"/>
                                      </p:to>
                                    </p:set>
                                  </p:childTnLst>
                                </p:cTn>
                              </p:par>
                            </p:childTnLst>
                          </p:cTn>
                        </p:par>
                        <p:par>
                          <p:cTn id="147" fill="hold">
                            <p:stCondLst>
                              <p:cond delay="47"/>
                            </p:stCondLst>
                            <p:childTnLst>
                              <p:par>
                                <p:cTn id="148" presetID="1" presetClass="exit" presetSubtype="0" fill="hold" nodeType="afterEffect">
                                  <p:stCondLst>
                                    <p:cond delay="1000"/>
                                  </p:stCondLst>
                                  <p:childTnLst>
                                    <p:set>
                                      <p:cBhvr>
                                        <p:cTn id="149" dur="1" fill="hold">
                                          <p:stCondLst>
                                            <p:cond delay="1"/>
                                          </p:stCondLst>
                                        </p:cTn>
                                        <p:tgtEl>
                                          <p:spTgt spid="1337"/>
                                        </p:tgtEl>
                                        <p:attrNameLst>
                                          <p:attrName>style.visibility</p:attrName>
                                        </p:attrNameLst>
                                      </p:cBhvr>
                                      <p:to>
                                        <p:strVal val="hidden"/>
                                      </p:to>
                                    </p:set>
                                  </p:childTnLst>
                                </p:cTn>
                              </p:par>
                            </p:childTnLst>
                          </p:cTn>
                        </p:par>
                        <p:par>
                          <p:cTn id="150" fill="hold">
                            <p:stCondLst>
                              <p:cond delay="48"/>
                            </p:stCondLst>
                            <p:childTnLst>
                              <p:par>
                                <p:cTn id="151" presetID="1" presetClass="exit" presetSubtype="0" fill="hold" nodeType="afterEffect">
                                  <p:stCondLst>
                                    <p:cond delay="1000"/>
                                  </p:stCondLst>
                                  <p:childTnLst>
                                    <p:set>
                                      <p:cBhvr>
                                        <p:cTn id="152" dur="1" fill="hold">
                                          <p:stCondLst>
                                            <p:cond delay="1"/>
                                          </p:stCondLst>
                                        </p:cTn>
                                        <p:tgtEl>
                                          <p:spTgt spid="1336"/>
                                        </p:tgtEl>
                                        <p:attrNameLst>
                                          <p:attrName>style.visibility</p:attrName>
                                        </p:attrNameLst>
                                      </p:cBhvr>
                                      <p:to>
                                        <p:strVal val="hidden"/>
                                      </p:to>
                                    </p:set>
                                  </p:childTnLst>
                                </p:cTn>
                              </p:par>
                            </p:childTnLst>
                          </p:cTn>
                        </p:par>
                        <p:par>
                          <p:cTn id="153" fill="hold">
                            <p:stCondLst>
                              <p:cond delay="49"/>
                            </p:stCondLst>
                            <p:childTnLst>
                              <p:par>
                                <p:cTn id="154" presetID="1" presetClass="exit" presetSubtype="0" fill="hold" nodeType="afterEffect">
                                  <p:stCondLst>
                                    <p:cond delay="1000"/>
                                  </p:stCondLst>
                                  <p:childTnLst>
                                    <p:set>
                                      <p:cBhvr>
                                        <p:cTn id="155" dur="1" fill="hold">
                                          <p:stCondLst>
                                            <p:cond delay="1"/>
                                          </p:stCondLst>
                                        </p:cTn>
                                        <p:tgtEl>
                                          <p:spTgt spid="1335"/>
                                        </p:tgtEl>
                                        <p:attrNameLst>
                                          <p:attrName>style.visibility</p:attrName>
                                        </p:attrNameLst>
                                      </p:cBhvr>
                                      <p:to>
                                        <p:strVal val="hidden"/>
                                      </p:to>
                                    </p:set>
                                  </p:childTnLst>
                                </p:cTn>
                              </p:par>
                            </p:childTnLst>
                          </p:cTn>
                        </p:par>
                        <p:par>
                          <p:cTn id="156" fill="hold">
                            <p:stCondLst>
                              <p:cond delay="50"/>
                            </p:stCondLst>
                            <p:childTnLst>
                              <p:par>
                                <p:cTn id="157" presetID="1" presetClass="exit" presetSubtype="0" fill="hold" nodeType="afterEffect">
                                  <p:stCondLst>
                                    <p:cond delay="1000"/>
                                  </p:stCondLst>
                                  <p:childTnLst>
                                    <p:set>
                                      <p:cBhvr>
                                        <p:cTn id="158" dur="1" fill="hold">
                                          <p:stCondLst>
                                            <p:cond delay="1"/>
                                          </p:stCondLst>
                                        </p:cTn>
                                        <p:tgtEl>
                                          <p:spTgt spid="1334"/>
                                        </p:tgtEl>
                                        <p:attrNameLst>
                                          <p:attrName>style.visibility</p:attrName>
                                        </p:attrNameLst>
                                      </p:cBhvr>
                                      <p:to>
                                        <p:strVal val="hidden"/>
                                      </p:to>
                                    </p:set>
                                  </p:childTnLst>
                                </p:cTn>
                              </p:par>
                            </p:childTnLst>
                          </p:cTn>
                        </p:par>
                        <p:par>
                          <p:cTn id="159" fill="hold">
                            <p:stCondLst>
                              <p:cond delay="51"/>
                            </p:stCondLst>
                            <p:childTnLst>
                              <p:par>
                                <p:cTn id="160" presetID="1" presetClass="exit" presetSubtype="0" fill="hold" nodeType="afterEffect">
                                  <p:stCondLst>
                                    <p:cond delay="1000"/>
                                  </p:stCondLst>
                                  <p:childTnLst>
                                    <p:set>
                                      <p:cBhvr>
                                        <p:cTn id="161" dur="1" fill="hold">
                                          <p:stCondLst>
                                            <p:cond delay="1"/>
                                          </p:stCondLst>
                                        </p:cTn>
                                        <p:tgtEl>
                                          <p:spTgt spid="1333"/>
                                        </p:tgtEl>
                                        <p:attrNameLst>
                                          <p:attrName>style.visibility</p:attrName>
                                        </p:attrNameLst>
                                      </p:cBhvr>
                                      <p:to>
                                        <p:strVal val="hidden"/>
                                      </p:to>
                                    </p:set>
                                  </p:childTnLst>
                                </p:cTn>
                              </p:par>
                            </p:childTnLst>
                          </p:cTn>
                        </p:par>
                        <p:par>
                          <p:cTn id="162" fill="hold">
                            <p:stCondLst>
                              <p:cond delay="52"/>
                            </p:stCondLst>
                            <p:childTnLst>
                              <p:par>
                                <p:cTn id="163" presetID="1" presetClass="exit" presetSubtype="0" fill="hold" nodeType="afterEffect">
                                  <p:stCondLst>
                                    <p:cond delay="1000"/>
                                  </p:stCondLst>
                                  <p:childTnLst>
                                    <p:set>
                                      <p:cBhvr>
                                        <p:cTn id="164" dur="1" fill="hold">
                                          <p:stCondLst>
                                            <p:cond delay="1"/>
                                          </p:stCondLst>
                                        </p:cTn>
                                        <p:tgtEl>
                                          <p:spTgt spid="1332"/>
                                        </p:tgtEl>
                                        <p:attrNameLst>
                                          <p:attrName>style.visibility</p:attrName>
                                        </p:attrNameLst>
                                      </p:cBhvr>
                                      <p:to>
                                        <p:strVal val="hidden"/>
                                      </p:to>
                                    </p:set>
                                  </p:childTnLst>
                                </p:cTn>
                              </p:par>
                            </p:childTnLst>
                          </p:cTn>
                        </p:par>
                        <p:par>
                          <p:cTn id="165" fill="hold">
                            <p:stCondLst>
                              <p:cond delay="53"/>
                            </p:stCondLst>
                            <p:childTnLst>
                              <p:par>
                                <p:cTn id="166" presetID="1" presetClass="exit" presetSubtype="0" fill="hold" nodeType="afterEffect">
                                  <p:stCondLst>
                                    <p:cond delay="1000"/>
                                  </p:stCondLst>
                                  <p:childTnLst>
                                    <p:set>
                                      <p:cBhvr>
                                        <p:cTn id="167" dur="1" fill="hold">
                                          <p:stCondLst>
                                            <p:cond delay="1"/>
                                          </p:stCondLst>
                                        </p:cTn>
                                        <p:tgtEl>
                                          <p:spTgt spid="1331"/>
                                        </p:tgtEl>
                                        <p:attrNameLst>
                                          <p:attrName>style.visibility</p:attrName>
                                        </p:attrNameLst>
                                      </p:cBhvr>
                                      <p:to>
                                        <p:strVal val="hidden"/>
                                      </p:to>
                                    </p:set>
                                  </p:childTnLst>
                                </p:cTn>
                              </p:par>
                            </p:childTnLst>
                          </p:cTn>
                        </p:par>
                        <p:par>
                          <p:cTn id="168" fill="hold">
                            <p:stCondLst>
                              <p:cond delay="54"/>
                            </p:stCondLst>
                            <p:childTnLst>
                              <p:par>
                                <p:cTn id="169" presetID="1" presetClass="exit" presetSubtype="0" fill="hold" nodeType="afterEffect">
                                  <p:stCondLst>
                                    <p:cond delay="1000"/>
                                  </p:stCondLst>
                                  <p:childTnLst>
                                    <p:set>
                                      <p:cBhvr>
                                        <p:cTn id="170" dur="1" fill="hold">
                                          <p:stCondLst>
                                            <p:cond delay="1"/>
                                          </p:stCondLst>
                                        </p:cTn>
                                        <p:tgtEl>
                                          <p:spTgt spid="1330"/>
                                        </p:tgtEl>
                                        <p:attrNameLst>
                                          <p:attrName>style.visibility</p:attrName>
                                        </p:attrNameLst>
                                      </p:cBhvr>
                                      <p:to>
                                        <p:strVal val="hidden"/>
                                      </p:to>
                                    </p:set>
                                  </p:childTnLst>
                                </p:cTn>
                              </p:par>
                            </p:childTnLst>
                          </p:cTn>
                        </p:par>
                        <p:par>
                          <p:cTn id="171" fill="hold">
                            <p:stCondLst>
                              <p:cond delay="55"/>
                            </p:stCondLst>
                            <p:childTnLst>
                              <p:par>
                                <p:cTn id="172" presetID="1" presetClass="exit" presetSubtype="0" fill="hold" nodeType="afterEffect">
                                  <p:stCondLst>
                                    <p:cond delay="1000"/>
                                  </p:stCondLst>
                                  <p:childTnLst>
                                    <p:set>
                                      <p:cBhvr>
                                        <p:cTn id="173" dur="1" fill="hold">
                                          <p:stCondLst>
                                            <p:cond delay="1"/>
                                          </p:stCondLst>
                                        </p:cTn>
                                        <p:tgtEl>
                                          <p:spTgt spid="1329"/>
                                        </p:tgtEl>
                                        <p:attrNameLst>
                                          <p:attrName>style.visibility</p:attrName>
                                        </p:attrNameLst>
                                      </p:cBhvr>
                                      <p:to>
                                        <p:strVal val="hidden"/>
                                      </p:to>
                                    </p:set>
                                  </p:childTnLst>
                                </p:cTn>
                              </p:par>
                            </p:childTnLst>
                          </p:cTn>
                        </p:par>
                        <p:par>
                          <p:cTn id="174" fill="hold">
                            <p:stCondLst>
                              <p:cond delay="56"/>
                            </p:stCondLst>
                            <p:childTnLst>
                              <p:par>
                                <p:cTn id="175" presetID="1" presetClass="exit" presetSubtype="0" fill="hold" nodeType="afterEffect">
                                  <p:stCondLst>
                                    <p:cond delay="1000"/>
                                  </p:stCondLst>
                                  <p:childTnLst>
                                    <p:set>
                                      <p:cBhvr>
                                        <p:cTn id="176" dur="1" fill="hold">
                                          <p:stCondLst>
                                            <p:cond delay="1"/>
                                          </p:stCondLst>
                                        </p:cTn>
                                        <p:tgtEl>
                                          <p:spTgt spid="1328"/>
                                        </p:tgtEl>
                                        <p:attrNameLst>
                                          <p:attrName>style.visibility</p:attrName>
                                        </p:attrNameLst>
                                      </p:cBhvr>
                                      <p:to>
                                        <p:strVal val="hidden"/>
                                      </p:to>
                                    </p:set>
                                  </p:childTnLst>
                                </p:cTn>
                              </p:par>
                            </p:childTnLst>
                          </p:cTn>
                        </p:par>
                        <p:par>
                          <p:cTn id="177" fill="hold">
                            <p:stCondLst>
                              <p:cond delay="57"/>
                            </p:stCondLst>
                            <p:childTnLst>
                              <p:par>
                                <p:cTn id="178" presetID="1" presetClass="exit" presetSubtype="0" fill="hold" nodeType="afterEffect">
                                  <p:stCondLst>
                                    <p:cond delay="1000"/>
                                  </p:stCondLst>
                                  <p:childTnLst>
                                    <p:set>
                                      <p:cBhvr>
                                        <p:cTn id="179" dur="1" fill="hold">
                                          <p:stCondLst>
                                            <p:cond delay="1"/>
                                          </p:stCondLst>
                                        </p:cTn>
                                        <p:tgtEl>
                                          <p:spTgt spid="1327"/>
                                        </p:tgtEl>
                                        <p:attrNameLst>
                                          <p:attrName>style.visibility</p:attrName>
                                        </p:attrNameLst>
                                      </p:cBhvr>
                                      <p:to>
                                        <p:strVal val="hidden"/>
                                      </p:to>
                                    </p:set>
                                  </p:childTnLst>
                                </p:cTn>
                              </p:par>
                            </p:childTnLst>
                          </p:cTn>
                        </p:par>
                        <p:par>
                          <p:cTn id="180" fill="hold">
                            <p:stCondLst>
                              <p:cond delay="58"/>
                            </p:stCondLst>
                            <p:childTnLst>
                              <p:par>
                                <p:cTn id="181" presetID="1" presetClass="exit" presetSubtype="0" fill="hold" nodeType="afterEffect">
                                  <p:stCondLst>
                                    <p:cond delay="1000"/>
                                  </p:stCondLst>
                                  <p:childTnLst>
                                    <p:set>
                                      <p:cBhvr>
                                        <p:cTn id="182" dur="1" fill="hold">
                                          <p:stCondLst>
                                            <p:cond delay="1"/>
                                          </p:stCondLst>
                                        </p:cTn>
                                        <p:tgtEl>
                                          <p:spTgt spid="1326"/>
                                        </p:tgtEl>
                                        <p:attrNameLst>
                                          <p:attrName>style.visibility</p:attrName>
                                        </p:attrNameLst>
                                      </p:cBhvr>
                                      <p:to>
                                        <p:strVal val="hidden"/>
                                      </p:to>
                                    </p:set>
                                  </p:childTnLst>
                                </p:cTn>
                              </p:par>
                            </p:childTnLst>
                          </p:cTn>
                        </p:par>
                        <p:par>
                          <p:cTn id="183" fill="hold">
                            <p:stCondLst>
                              <p:cond delay="59"/>
                            </p:stCondLst>
                            <p:childTnLst>
                              <p:par>
                                <p:cTn id="184" presetID="1" presetClass="exit" presetSubtype="0" fill="hold" nodeType="afterEffect">
                                  <p:stCondLst>
                                    <p:cond delay="1000"/>
                                  </p:stCondLst>
                                  <p:childTnLst>
                                    <p:set>
                                      <p:cBhvr>
                                        <p:cTn id="185" dur="1" fill="hold">
                                          <p:stCondLst>
                                            <p:cond delay="1"/>
                                          </p:stCondLst>
                                        </p:cTn>
                                        <p:tgtEl>
                                          <p:spTgt spid="1325"/>
                                        </p:tgtEl>
                                        <p:attrNameLst>
                                          <p:attrName>style.visibility</p:attrName>
                                        </p:attrNameLst>
                                      </p:cBhvr>
                                      <p:to>
                                        <p:strVal val="hidden"/>
                                      </p:to>
                                    </p:se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nodeType="clickEffect">
                                  <p:stCondLst>
                                    <p:cond delay="0"/>
                                  </p:stCondLst>
                                  <p:childTnLst>
                                    <p:set>
                                      <p:cBhvr>
                                        <p:cTn id="189" dur="1" fill="hold">
                                          <p:stCondLst>
                                            <p:cond delay="0"/>
                                          </p:stCondLst>
                                        </p:cTn>
                                        <p:tgtEl>
                                          <p:spTgt spid="1324"/>
                                        </p:tgtEl>
                                        <p:attrNameLst>
                                          <p:attrName>style.visibility</p:attrName>
                                        </p:attrNameLst>
                                      </p:cBhvr>
                                      <p:to>
                                        <p:strVal val="visible"/>
                                      </p:to>
                                    </p:set>
                                    <p:animEffect transition="in" filter="fade">
                                      <p:cBhvr>
                                        <p:cTn id="190" dur="1000"/>
                                        <p:tgtEl>
                                          <p:spTgt spid="1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sp>
        <p:nvSpPr>
          <p:cNvPr id="1394" name="Google Shape;1394;p35"/>
          <p:cNvSpPr txBox="1">
            <a:spLocks noGrp="1"/>
          </p:cNvSpPr>
          <p:nvPr>
            <p:ph type="title" idx="4294967295"/>
          </p:nvPr>
        </p:nvSpPr>
        <p:spPr>
          <a:xfrm>
            <a:off x="2123200" y="1658600"/>
            <a:ext cx="7945600" cy="658400"/>
          </a:xfrm>
          <a:prstGeom prst="rect">
            <a:avLst/>
          </a:prstGeom>
          <a:noFill/>
          <a:ln>
            <a:noFill/>
          </a:ln>
        </p:spPr>
        <p:txBody>
          <a:bodyPr spcFirstLastPara="1" wrap="square" lIns="121900" tIns="121900" rIns="121900" bIns="121900"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1" i="0" u="none" strike="noStrike" cap="none">
                <a:solidFill>
                  <a:schemeClr val="lt1"/>
                </a:solidFill>
                <a:latin typeface="Arial"/>
                <a:ea typeface="Arial"/>
                <a:cs typeface="Arial"/>
                <a:sym typeface="Arial"/>
              </a:rPr>
              <a:t>VICE PRESIDENTS REPORT</a:t>
            </a:r>
            <a:endParaRPr sz="2800" b="1" i="0" u="none" strike="noStrike" cap="none">
              <a:solidFill>
                <a:schemeClr val="lt1"/>
              </a:solidFill>
              <a:latin typeface="Arial"/>
              <a:ea typeface="Arial"/>
              <a:cs typeface="Arial"/>
              <a:sym typeface="Arial"/>
            </a:endParaRPr>
          </a:p>
        </p:txBody>
      </p:sp>
      <p:sp>
        <p:nvSpPr>
          <p:cNvPr id="1395" name="Google Shape;1395;p35"/>
          <p:cNvSpPr txBox="1"/>
          <p:nvPr/>
        </p:nvSpPr>
        <p:spPr>
          <a:xfrm>
            <a:off x="8600" y="3040133"/>
            <a:ext cx="8425600" cy="615513"/>
          </a:xfrm>
          <a:prstGeom prst="rect">
            <a:avLst/>
          </a:prstGeom>
          <a:noFill/>
          <a:ln>
            <a:noFill/>
          </a:ln>
        </p:spPr>
        <p:txBody>
          <a:bodyPr spcFirstLastPara="1" wrap="square" lIns="121900" tIns="121900" rIns="121900" bIns="121900" anchor="t" anchorCtr="0">
            <a:sp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Arial"/>
              <a:ea typeface="Arial"/>
              <a:cs typeface="Arial"/>
              <a:sym typeface="Arial"/>
            </a:endParaRPr>
          </a:p>
        </p:txBody>
      </p:sp>
      <p:sp>
        <p:nvSpPr>
          <p:cNvPr id="1396" name="Google Shape;1396;p35"/>
          <p:cNvSpPr txBox="1"/>
          <p:nvPr/>
        </p:nvSpPr>
        <p:spPr>
          <a:xfrm>
            <a:off x="2794167" y="931100"/>
            <a:ext cx="3762900" cy="656700"/>
          </a:xfrm>
          <a:prstGeom prst="rect">
            <a:avLst/>
          </a:prstGeom>
          <a:noFill/>
          <a:ln>
            <a:noFill/>
          </a:ln>
        </p:spPr>
        <p:txBody>
          <a:bodyPr spcFirstLastPara="1" wrap="square" lIns="121900" tIns="121900" rIns="121900" bIns="121900" anchor="t" anchorCtr="0">
            <a:spAutoFit/>
          </a:bodyPr>
          <a:lstStyle/>
          <a:p>
            <a:pPr marL="0" marR="0" lvl="0" indent="0" algn="l" rtl="0">
              <a:lnSpc>
                <a:spcPct val="100000"/>
              </a:lnSpc>
              <a:spcBef>
                <a:spcPts val="0"/>
              </a:spcBef>
              <a:spcAft>
                <a:spcPts val="0"/>
              </a:spcAft>
              <a:buClr>
                <a:srgbClr val="000000"/>
              </a:buClr>
              <a:buSzPts val="1733"/>
              <a:buFont typeface="Arial"/>
              <a:buNone/>
            </a:pPr>
            <a:r>
              <a:rPr lang="en-US" sz="1733" b="1" i="0" u="none" strike="noStrike" cap="none">
                <a:solidFill>
                  <a:srgbClr val="C00000"/>
                </a:solidFill>
                <a:latin typeface="Arial"/>
                <a:ea typeface="Arial"/>
                <a:cs typeface="Arial"/>
                <a:sym typeface="Arial"/>
              </a:rPr>
              <a:t>name</a:t>
            </a:r>
            <a:endParaRPr sz="1733" b="1" i="0" u="none" strike="noStrike" cap="none">
              <a:solidFill>
                <a:srgbClr val="C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933"/>
              <a:buFont typeface="Arial"/>
              <a:buNone/>
            </a:pPr>
            <a:r>
              <a:rPr lang="en-US" sz="933" b="0" i="0" u="none" strike="noStrike" cap="none">
                <a:solidFill>
                  <a:srgbClr val="7F7F7F"/>
                </a:solidFill>
                <a:latin typeface="Arial"/>
                <a:ea typeface="Arial"/>
                <a:cs typeface="Arial"/>
                <a:sym typeface="Arial"/>
              </a:rPr>
              <a:t>Company</a:t>
            </a:r>
            <a:endParaRPr sz="400" b="0" i="0" u="none" strike="noStrike" cap="none">
              <a:solidFill>
                <a:schemeClr val="dk1"/>
              </a:solidFill>
              <a:latin typeface="Arial"/>
              <a:ea typeface="Arial"/>
              <a:cs typeface="Arial"/>
              <a:sym typeface="Arial"/>
            </a:endParaRPr>
          </a:p>
        </p:txBody>
      </p:sp>
      <p:graphicFrame>
        <p:nvGraphicFramePr>
          <p:cNvPr id="1397" name="Google Shape;1397;p35"/>
          <p:cNvGraphicFramePr/>
          <p:nvPr/>
        </p:nvGraphicFramePr>
        <p:xfrm>
          <a:off x="2794167" y="2500829"/>
          <a:ext cx="8425625" cy="3668610"/>
        </p:xfrm>
        <a:graphic>
          <a:graphicData uri="http://schemas.openxmlformats.org/drawingml/2006/table">
            <a:tbl>
              <a:tblPr>
                <a:noFill/>
              </a:tblPr>
              <a:tblGrid>
                <a:gridCol w="1733775">
                  <a:extLst>
                    <a:ext uri="{9D8B030D-6E8A-4147-A177-3AD203B41FA5}">
                      <a16:colId xmlns:a16="http://schemas.microsoft.com/office/drawing/2014/main" val="20000"/>
                    </a:ext>
                  </a:extLst>
                </a:gridCol>
                <a:gridCol w="1089900">
                  <a:extLst>
                    <a:ext uri="{9D8B030D-6E8A-4147-A177-3AD203B41FA5}">
                      <a16:colId xmlns:a16="http://schemas.microsoft.com/office/drawing/2014/main" val="20001"/>
                    </a:ext>
                  </a:extLst>
                </a:gridCol>
                <a:gridCol w="1952825">
                  <a:extLst>
                    <a:ext uri="{9D8B030D-6E8A-4147-A177-3AD203B41FA5}">
                      <a16:colId xmlns:a16="http://schemas.microsoft.com/office/drawing/2014/main" val="20002"/>
                    </a:ext>
                  </a:extLst>
                </a:gridCol>
                <a:gridCol w="1963975">
                  <a:extLst>
                    <a:ext uri="{9D8B030D-6E8A-4147-A177-3AD203B41FA5}">
                      <a16:colId xmlns:a16="http://schemas.microsoft.com/office/drawing/2014/main" val="20003"/>
                    </a:ext>
                  </a:extLst>
                </a:gridCol>
                <a:gridCol w="1685150">
                  <a:extLst>
                    <a:ext uri="{9D8B030D-6E8A-4147-A177-3AD203B41FA5}">
                      <a16:colId xmlns:a16="http://schemas.microsoft.com/office/drawing/2014/main" val="20004"/>
                    </a:ext>
                  </a:extLst>
                </a:gridCol>
              </a:tblGrid>
              <a:tr h="830650">
                <a:tc>
                  <a:txBody>
                    <a:bodyPr/>
                    <a:lstStyle/>
                    <a:p>
                      <a:pPr marL="0" marR="0" lvl="0" indent="0" algn="ctr" rtl="0">
                        <a:lnSpc>
                          <a:spcPct val="100000"/>
                        </a:lnSpc>
                        <a:spcBef>
                          <a:spcPts val="0"/>
                        </a:spcBef>
                        <a:spcAft>
                          <a:spcPts val="0"/>
                        </a:spcAft>
                        <a:buClr>
                          <a:srgbClr val="000000"/>
                        </a:buClr>
                        <a:buSzPts val="1800"/>
                        <a:buFont typeface="Arial"/>
                        <a:buNone/>
                      </a:pPr>
                      <a:endParaRPr sz="18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64666A"/>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b="1" u="none" strike="noStrike" cap="none">
                          <a:solidFill>
                            <a:srgbClr val="FFFFFF"/>
                          </a:solidFill>
                        </a:rPr>
                        <a:t>Weekly</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64666A"/>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b="1" u="none" strike="noStrike" cap="none">
                          <a:solidFill>
                            <a:srgbClr val="FFFFFF"/>
                          </a:solidFill>
                        </a:rPr>
                        <a:t>Month to Date</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64666A"/>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b="1" u="none" strike="noStrike" cap="none">
                          <a:solidFill>
                            <a:schemeClr val="lt1"/>
                          </a:solidFill>
                        </a:rPr>
                        <a:t>Year</a:t>
                      </a:r>
                      <a:r>
                        <a:rPr lang="en-US" sz="1400" b="1" u="none" strike="noStrike" cap="none">
                          <a:solidFill>
                            <a:schemeClr val="lt1"/>
                          </a:solidFill>
                        </a:rPr>
                        <a:t> </a:t>
                      </a:r>
                      <a:r>
                        <a:rPr lang="en-US" sz="2200" b="1" u="none" strike="noStrike" cap="none">
                          <a:solidFill>
                            <a:schemeClr val="lt1"/>
                          </a:solidFill>
                        </a:rPr>
                        <a:t>to Date</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64666A"/>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b="1" u="none" strike="noStrike" cap="none">
                          <a:solidFill>
                            <a:srgbClr val="FFFFFF"/>
                          </a:solidFill>
                        </a:rPr>
                        <a:t>Goal</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64666A"/>
                    </a:solidFill>
                  </a:tcPr>
                </a:tc>
                <a:extLst>
                  <a:ext uri="{0D108BD9-81ED-4DB2-BD59-A6C34878D82A}">
                    <a16:rowId xmlns:a16="http://schemas.microsoft.com/office/drawing/2014/main" val="10000"/>
                  </a:ext>
                </a:extLst>
              </a:tr>
              <a:tr h="279400">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TYFCB</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1400"/>
                        <a:buFont typeface="Arial"/>
                        <a:buNone/>
                      </a:pP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chemeClr val="dk1"/>
                        </a:buClr>
                        <a:buSzPts val="1800"/>
                        <a:buFont typeface="Arial"/>
                        <a:buNone/>
                      </a:pPr>
                      <a:endParaRPr sz="18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chemeClr val="dk1"/>
                        </a:buClr>
                        <a:buSzPts val="2400"/>
                        <a:buFont typeface="Arial"/>
                        <a:buNone/>
                      </a:pPr>
                      <a:endParaRPr sz="2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$500,000.00</a:t>
                      </a:r>
                      <a:endParaRPr sz="18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extLst>
                  <a:ext uri="{0D108BD9-81ED-4DB2-BD59-A6C34878D82A}">
                    <a16:rowId xmlns:a16="http://schemas.microsoft.com/office/drawing/2014/main" val="10001"/>
                  </a:ext>
                </a:extLst>
              </a:tr>
              <a:tr h="646350">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1:1s</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80/month</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extLst>
                  <a:ext uri="{0D108BD9-81ED-4DB2-BD59-A6C34878D82A}">
                    <a16:rowId xmlns:a16="http://schemas.microsoft.com/office/drawing/2014/main" val="10002"/>
                  </a:ext>
                </a:extLst>
              </a:tr>
              <a:tr h="618050">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Referrals</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80/month</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extLst>
                  <a:ext uri="{0D108BD9-81ED-4DB2-BD59-A6C34878D82A}">
                    <a16:rowId xmlns:a16="http://schemas.microsoft.com/office/drawing/2014/main" val="10003"/>
                  </a:ext>
                </a:extLst>
              </a:tr>
              <a:tr h="618050">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CEU</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960</a:t>
                      </a:r>
                      <a:endParaRPr sz="18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F4F4F4"/>
                    </a:solidFill>
                  </a:tcPr>
                </a:tc>
                <a:extLst>
                  <a:ext uri="{0D108BD9-81ED-4DB2-BD59-A6C34878D82A}">
                    <a16:rowId xmlns:a16="http://schemas.microsoft.com/office/drawing/2014/main" val="10004"/>
                  </a:ext>
                </a:extLst>
              </a:tr>
              <a:tr h="498300">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Visitors</a:t>
                      </a:r>
                      <a:endParaRPr sz="14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l" rtl="0">
                        <a:lnSpc>
                          <a:spcPct val="100000"/>
                        </a:lnSpc>
                        <a:spcBef>
                          <a:spcPts val="0"/>
                        </a:spcBef>
                        <a:spcAft>
                          <a:spcPts val="0"/>
                        </a:spcAft>
                        <a:buClr>
                          <a:srgbClr val="000000"/>
                        </a:buClr>
                        <a:buSzPts val="2200"/>
                        <a:buFont typeface="Arial"/>
                        <a:buNone/>
                      </a:pPr>
                      <a:r>
                        <a:rPr lang="en-US" sz="2200" u="none" strike="noStrike" cap="none"/>
                        <a:t>          </a:t>
                      </a: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endParaRPr sz="22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tc>
                  <a:txBody>
                    <a:bodyPr/>
                    <a:lstStyle/>
                    <a:p>
                      <a:pPr marL="0" marR="0" lvl="0" indent="0" algn="ctr" rtl="0">
                        <a:lnSpc>
                          <a:spcPct val="100000"/>
                        </a:lnSpc>
                        <a:spcBef>
                          <a:spcPts val="0"/>
                        </a:spcBef>
                        <a:spcAft>
                          <a:spcPts val="0"/>
                        </a:spcAft>
                        <a:buClr>
                          <a:srgbClr val="000000"/>
                        </a:buClr>
                        <a:buSzPts val="2200"/>
                        <a:buFont typeface="Arial"/>
                        <a:buNone/>
                      </a:pPr>
                      <a:r>
                        <a:rPr lang="en-US" sz="2200" u="none" strike="noStrike" cap="none"/>
                        <a:t>100</a:t>
                      </a:r>
                      <a:endParaRPr sz="1800" u="none" strike="noStrike" cap="none"/>
                    </a:p>
                  </a:txBody>
                  <a:tcPr marL="45725" marR="45725" marT="45725" marB="45725" anchor="b">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8C8C8"/>
                    </a:solidFill>
                  </a:tcPr>
                </a:tc>
                <a:extLst>
                  <a:ext uri="{0D108BD9-81ED-4DB2-BD59-A6C34878D82A}">
                    <a16:rowId xmlns:a16="http://schemas.microsoft.com/office/drawing/2014/main" val="10005"/>
                  </a:ext>
                </a:extLst>
              </a:tr>
            </a:tbl>
          </a:graphicData>
        </a:graphic>
      </p:graphicFrame>
      <p:sp>
        <p:nvSpPr>
          <p:cNvPr id="1398" name="Google Shape;1398;p35"/>
          <p:cNvSpPr txBox="1"/>
          <p:nvPr/>
        </p:nvSpPr>
        <p:spPr>
          <a:xfrm>
            <a:off x="2953871" y="2989974"/>
            <a:ext cx="7680000" cy="3963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99" name="Google Shape;1399;p35"/>
          <p:cNvSpPr>
            <a:spLocks noGrp="1"/>
          </p:cNvSpPr>
          <p:nvPr>
            <p:ph type="pic" idx="2"/>
          </p:nvPr>
        </p:nvSpPr>
        <p:spPr>
          <a:xfrm>
            <a:off x="370567" y="166800"/>
            <a:ext cx="2423600" cy="2696000"/>
          </a:xfrm>
          <a:prstGeom prst="roundRect">
            <a:avLst>
              <a:gd name="adj" fmla="val 16667"/>
            </a:avLst>
          </a:prstGeom>
          <a:noFill/>
          <a:ln>
            <a:noFill/>
          </a:ln>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54B1D4-0816-4259-48AD-B2068479B961}"/>
              </a:ext>
            </a:extLst>
          </p:cNvPr>
          <p:cNvSpPr>
            <a:spLocks noGrp="1"/>
          </p:cNvSpPr>
          <p:nvPr>
            <p:ph type="title"/>
          </p:nvPr>
        </p:nvSpPr>
        <p:spPr/>
        <p:txBody>
          <a:bodyPr/>
          <a:lstStyle/>
          <a:p>
            <a:r>
              <a:rPr lang="en-US"/>
              <a:t>Featured Non-Profit</a:t>
            </a:r>
          </a:p>
        </p:txBody>
      </p:sp>
      <p:sp>
        <p:nvSpPr>
          <p:cNvPr id="4" name="TextBox 3">
            <a:extLst>
              <a:ext uri="{FF2B5EF4-FFF2-40B4-BE49-F238E27FC236}">
                <a16:creationId xmlns:a16="http://schemas.microsoft.com/office/drawing/2014/main" id="{D81FEDEE-3EEA-1D83-783A-0C34C4F8E279}"/>
              </a:ext>
            </a:extLst>
          </p:cNvPr>
          <p:cNvSpPr txBox="1"/>
          <p:nvPr/>
        </p:nvSpPr>
        <p:spPr>
          <a:xfrm>
            <a:off x="1921164" y="2364509"/>
            <a:ext cx="8774545" cy="2677656"/>
          </a:xfrm>
          <a:prstGeom prst="rect">
            <a:avLst/>
          </a:prstGeom>
          <a:noFill/>
        </p:spPr>
        <p:txBody>
          <a:bodyPr wrap="square" rtlCol="0">
            <a:spAutoFit/>
          </a:bodyPr>
          <a:lstStyle/>
          <a:p>
            <a:r>
              <a:rPr lang="en-US" sz="2800" dirty="0"/>
              <a:t>Now we want to mention our BNI featured Non-Profit and their mission.</a:t>
            </a:r>
          </a:p>
          <a:p>
            <a:endParaRPr lang="en-US" sz="2800" dirty="0"/>
          </a:p>
          <a:p>
            <a:r>
              <a:rPr lang="en-US" sz="2800" dirty="0"/>
              <a:t>We will be passing around a hat if a member would like to donate.  You can also click on any QR code to donate to the BNI non-profit of your choice.</a:t>
            </a:r>
          </a:p>
        </p:txBody>
      </p:sp>
    </p:spTree>
    <p:extLst>
      <p:ext uri="{BB962C8B-B14F-4D97-AF65-F5344CB8AC3E}">
        <p14:creationId xmlns:p14="http://schemas.microsoft.com/office/powerpoint/2010/main" val="382460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58"/>
        <p:cNvGrpSpPr/>
        <p:nvPr/>
      </p:nvGrpSpPr>
      <p:grpSpPr>
        <a:xfrm>
          <a:off x="0" y="0"/>
          <a:ext cx="0" cy="0"/>
          <a:chOff x="0" y="0"/>
          <a:chExt cx="0" cy="0"/>
        </a:xfrm>
      </p:grpSpPr>
      <p:sp>
        <p:nvSpPr>
          <p:cNvPr id="1959" name="Google Shape;1959;p61"/>
          <p:cNvSpPr txBox="1"/>
          <p:nvPr/>
        </p:nvSpPr>
        <p:spPr>
          <a:xfrm>
            <a:off x="511419" y="0"/>
            <a:ext cx="11169161" cy="1056176"/>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4400"/>
              <a:buFont typeface="Arial"/>
              <a:buNone/>
            </a:pPr>
            <a:r>
              <a:rPr lang="en-US" sz="4400" b="1" i="0" u="none" strike="noStrike" cap="none">
                <a:solidFill>
                  <a:schemeClr val="dk1"/>
                </a:solidFill>
                <a:latin typeface="Arial"/>
                <a:ea typeface="Arial"/>
                <a:cs typeface="Arial"/>
                <a:sym typeface="Arial"/>
              </a:rPr>
              <a:t>In Closing…</a:t>
            </a:r>
            <a:endParaRPr sz="1400" b="0" i="0" u="none" strike="noStrike" cap="none">
              <a:solidFill>
                <a:srgbClr val="000000"/>
              </a:solidFill>
              <a:latin typeface="Arial"/>
              <a:ea typeface="Arial"/>
              <a:cs typeface="Arial"/>
              <a:sym typeface="Arial"/>
            </a:endParaRPr>
          </a:p>
        </p:txBody>
      </p:sp>
      <p:pic>
        <p:nvPicPr>
          <p:cNvPr id="3" name="Picture 2">
            <a:extLst>
              <a:ext uri="{FF2B5EF4-FFF2-40B4-BE49-F238E27FC236}">
                <a16:creationId xmlns:a16="http://schemas.microsoft.com/office/drawing/2014/main" id="{ACF5B9A3-9630-D4C9-3761-578372ED719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109330" y="812104"/>
            <a:ext cx="12013844" cy="6045896"/>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972"/>
        <p:cNvGrpSpPr/>
        <p:nvPr/>
      </p:nvGrpSpPr>
      <p:grpSpPr>
        <a:xfrm>
          <a:off x="0" y="0"/>
          <a:ext cx="0" cy="0"/>
          <a:chOff x="0" y="0"/>
          <a:chExt cx="0" cy="0"/>
        </a:xfrm>
      </p:grpSpPr>
      <p:sp>
        <p:nvSpPr>
          <p:cNvPr id="1973" name="Google Shape;1973;p63"/>
          <p:cNvSpPr txBox="1">
            <a:spLocks noGrp="1"/>
          </p:cNvSpPr>
          <p:nvPr>
            <p:ph type="title"/>
          </p:nvPr>
        </p:nvSpPr>
        <p:spPr>
          <a:xfrm>
            <a:off x="486400" y="750433"/>
            <a:ext cx="11219200" cy="908000"/>
          </a:xfrm>
          <a:prstGeom prst="rect">
            <a:avLst/>
          </a:prstGeom>
          <a:noFill/>
          <a:ln>
            <a:noFill/>
          </a:ln>
        </p:spPr>
        <p:txBody>
          <a:bodyPr spcFirstLastPara="1" wrap="square" lIns="121900" tIns="121900" rIns="121900" bIns="121900" anchor="t" anchorCtr="0">
            <a:noAutofit/>
          </a:bodyPr>
          <a:lstStyle/>
          <a:p>
            <a:pPr marL="0" lvl="0" indent="0" algn="ctr" rtl="0">
              <a:lnSpc>
                <a:spcPct val="90000"/>
              </a:lnSpc>
              <a:spcBef>
                <a:spcPts val="0"/>
              </a:spcBef>
              <a:spcAft>
                <a:spcPts val="0"/>
              </a:spcAft>
              <a:buClr>
                <a:schemeClr val="lt1"/>
              </a:buClr>
              <a:buSzPts val="2500"/>
              <a:buFont typeface="Arial"/>
              <a:buNone/>
            </a:pPr>
            <a:r>
              <a:rPr lang="en-US"/>
              <a:t>CLOSING QUOTE</a:t>
            </a:r>
            <a:endParaRPr/>
          </a:p>
        </p:txBody>
      </p:sp>
      <p:sp>
        <p:nvSpPr>
          <p:cNvPr id="2" name="TextBox 1">
            <a:extLst>
              <a:ext uri="{FF2B5EF4-FFF2-40B4-BE49-F238E27FC236}">
                <a16:creationId xmlns:a16="http://schemas.microsoft.com/office/drawing/2014/main" id="{1D917911-C69A-8817-91D1-AC79D322396A}"/>
              </a:ext>
            </a:extLst>
          </p:cNvPr>
          <p:cNvSpPr txBox="1"/>
          <p:nvPr/>
        </p:nvSpPr>
        <p:spPr>
          <a:xfrm>
            <a:off x="1691147" y="2636133"/>
            <a:ext cx="9163665" cy="3046988"/>
          </a:xfrm>
          <a:prstGeom prst="rect">
            <a:avLst/>
          </a:prstGeom>
          <a:noFill/>
        </p:spPr>
        <p:txBody>
          <a:bodyPr wrap="square" rtlCol="0">
            <a:spAutoFit/>
          </a:bodyPr>
          <a:lstStyle/>
          <a:p>
            <a:r>
              <a:rPr lang="en-US" sz="3200"/>
              <a:t>“Gratitude is the healthiest of all human emotions.  The more you express gratitude, for what you have, the more likely you will have even more to express gratitude for.”</a:t>
            </a:r>
          </a:p>
          <a:p>
            <a:endParaRPr lang="en-US" sz="3200"/>
          </a:p>
          <a:p>
            <a:r>
              <a:rPr lang="en-US" sz="3200"/>
              <a:t>-Zig Ziglar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8E56AB-B887-F17F-94F5-BA5DD530EB6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23370" y="234265"/>
            <a:ext cx="8945258" cy="6389470"/>
          </a:xfrm>
          <a:prstGeom prst="rect">
            <a:avLst/>
          </a:prstGeom>
        </p:spPr>
      </p:pic>
    </p:spTree>
    <p:extLst>
      <p:ext uri="{BB962C8B-B14F-4D97-AF65-F5344CB8AC3E}">
        <p14:creationId xmlns:p14="http://schemas.microsoft.com/office/powerpoint/2010/main" val="1687043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2248A-B2CC-8918-A23D-67EFA70CD4FC}"/>
              </a:ext>
            </a:extLst>
          </p:cNvPr>
          <p:cNvSpPr>
            <a:spLocks noGrp="1"/>
          </p:cNvSpPr>
          <p:nvPr>
            <p:ph type="title"/>
          </p:nvPr>
        </p:nvSpPr>
        <p:spPr/>
        <p:txBody>
          <a:bodyPr/>
          <a:lstStyle/>
          <a:p>
            <a:r>
              <a:rPr lang="en-US" dirty="0"/>
              <a:t>Resources: Certificates</a:t>
            </a:r>
          </a:p>
        </p:txBody>
      </p:sp>
      <p:pic>
        <p:nvPicPr>
          <p:cNvPr id="5" name="Picture 4">
            <a:extLst>
              <a:ext uri="{FF2B5EF4-FFF2-40B4-BE49-F238E27FC236}">
                <a16:creationId xmlns:a16="http://schemas.microsoft.com/office/drawing/2014/main" id="{F7B78B8A-7E58-5628-A328-08081861BE50}"/>
              </a:ext>
            </a:extLst>
          </p:cNvPr>
          <p:cNvPicPr>
            <a:picLocks noChangeAspect="1"/>
          </p:cNvPicPr>
          <p:nvPr/>
        </p:nvPicPr>
        <p:blipFill>
          <a:blip r:embed="rId2" cstate="print">
            <a:extLst>
              <a:ext uri="{28A0092B-C50C-407E-A947-70E740481C1C}">
                <a14:useLocalDpi xmlns:a14="http://schemas.microsoft.com/office/drawing/2010/main" val="0"/>
              </a:ext>
            </a:extLst>
          </a:blip>
          <a:srcRect t="1297" b="1297"/>
          <a:stretch/>
        </p:blipFill>
        <p:spPr>
          <a:xfrm>
            <a:off x="2488018" y="1752087"/>
            <a:ext cx="6783573" cy="5105913"/>
          </a:xfrm>
          <a:prstGeom prst="rect">
            <a:avLst/>
          </a:prstGeom>
        </p:spPr>
      </p:pic>
    </p:spTree>
    <p:extLst>
      <p:ext uri="{BB962C8B-B14F-4D97-AF65-F5344CB8AC3E}">
        <p14:creationId xmlns:p14="http://schemas.microsoft.com/office/powerpoint/2010/main" val="891349989"/>
      </p:ext>
    </p:extLst>
  </p:cSld>
  <p:clrMapOvr>
    <a:masterClrMapping/>
  </p:clrMapOvr>
</p:sld>
</file>

<file path=ppt/theme/theme1.xml><?xml version="1.0" encoding="utf-8"?>
<a:theme xmlns:a="http://schemas.openxmlformats.org/drawingml/2006/main" name="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NI PPT Template" id="{A506243F-EDFE-42E5-B171-D81643DB863B}" vid="{EE114906-2E5D-4B27-8D3B-83F3043AB910}"/>
    </a:ext>
  </a:extLst>
</a:theme>
</file>

<file path=ppt/theme/theme2.xml><?xml version="1.0" encoding="utf-8"?>
<a:theme xmlns:a="http://schemas.openxmlformats.org/drawingml/2006/main" name="2_Custom Design">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NI PPT Template" id="{A506243F-EDFE-42E5-B171-D81643DB863B}" vid="{EE114906-2E5D-4B27-8D3B-83F3043AB910}"/>
    </a:ext>
  </a:extLst>
</a:theme>
</file>

<file path=ppt/theme/theme3.xml><?xml version="1.0" encoding="utf-8"?>
<a:theme xmlns:a="http://schemas.openxmlformats.org/drawingml/2006/main" name="BNI Master">
  <a:themeElements>
    <a:clrScheme name="BNI Colors">
      <a:dk1>
        <a:srgbClr val="000000"/>
      </a:dk1>
      <a:lt1>
        <a:srgbClr val="FFFFFF"/>
      </a:lt1>
      <a:dk2>
        <a:srgbClr val="CF2030"/>
      </a:dk2>
      <a:lt2>
        <a:srgbClr val="64666A"/>
      </a:lt2>
      <a:accent1>
        <a:srgbClr val="C8C8C8"/>
      </a:accent1>
      <a:accent2>
        <a:srgbClr val="F3F3F3"/>
      </a:accent2>
      <a:accent3>
        <a:srgbClr val="FFFFFF"/>
      </a:accent3>
      <a:accent4>
        <a:srgbClr val="FFFFFF"/>
      </a:accent4>
      <a:accent5>
        <a:srgbClr val="FFFFFF"/>
      </a:accent5>
      <a:accent6>
        <a:srgbClr val="FFFFFF"/>
      </a:accent6>
      <a:hlink>
        <a:srgbClr val="FFFFFF"/>
      </a:hlink>
      <a:folHlink>
        <a:srgbClr val="FFFF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NI Master" id="{A36033F9-9454-4E2B-8B1E-E31D750BC20E}" vid="{F28C3C65-A0F2-4F6F-BD1D-80A5A9A467A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7223e684-a5b2-467f-adfb-e1bfbc4f6409">
      <Terms xmlns="http://schemas.microsoft.com/office/infopath/2007/PartnerControls"/>
    </lcf76f155ced4ddcb4097134ff3c332f>
    <TaxCatchAll xmlns="d6037067-6b56-4c93-b721-d0242105608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872E0A1A3F1747B8074BD5F9EB7441" ma:contentTypeVersion="19" ma:contentTypeDescription="Create a new document." ma:contentTypeScope="" ma:versionID="5289f0112a2692d2e0ebdb1735f14a34">
  <xsd:schema xmlns:xsd="http://www.w3.org/2001/XMLSchema" xmlns:xs="http://www.w3.org/2001/XMLSchema" xmlns:p="http://schemas.microsoft.com/office/2006/metadata/properties" xmlns:ns1="http://schemas.microsoft.com/sharepoint/v3" xmlns:ns2="7223e684-a5b2-467f-adfb-e1bfbc4f6409" xmlns:ns3="d6037067-6b56-4c93-b721-d02421056080" targetNamespace="http://schemas.microsoft.com/office/2006/metadata/properties" ma:root="true" ma:fieldsID="b2494efd4b09d5416fcdd87cc010b383" ns1:_="" ns2:_="" ns3:_="">
    <xsd:import namespace="http://schemas.microsoft.com/sharepoint/v3"/>
    <xsd:import namespace="7223e684-a5b2-467f-adfb-e1bfbc4f6409"/>
    <xsd:import namespace="d6037067-6b56-4c93-b721-d0242105608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23e684-a5b2-467f-adfb-e1bfbc4f6409"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c4725504-e369-4b7a-aef5-a3a6941f80b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037067-6b56-4c93-b721-d0242105608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39954d1-3804-4dcb-a08e-f8cd1ac444f5}" ma:internalName="TaxCatchAll" ma:showField="CatchAllData" ma:web="d6037067-6b56-4c93-b721-d024210560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31BEF8-CF86-4CDB-8B41-A1D3B2B0B1A3}">
  <ds:schemaRefs>
    <ds:schemaRef ds:uri="http://schemas.microsoft.com/sharepoint/v3/contenttype/forms"/>
  </ds:schemaRefs>
</ds:datastoreItem>
</file>

<file path=customXml/itemProps2.xml><?xml version="1.0" encoding="utf-8"?>
<ds:datastoreItem xmlns:ds="http://schemas.openxmlformats.org/officeDocument/2006/customXml" ds:itemID="{C69E368B-E51E-46B0-BB83-F5F46E440D99}">
  <ds:schemaRefs>
    <ds:schemaRef ds:uri="http://schemas.microsoft.com/sharepoint/v3"/>
    <ds:schemaRef ds:uri="http://www.w3.org/XML/1998/namespace"/>
    <ds:schemaRef ds:uri="http://purl.org/dc/dcmitype/"/>
    <ds:schemaRef ds:uri="http://schemas.microsoft.com/office/2006/documentManagement/types"/>
    <ds:schemaRef ds:uri="7223e684-a5b2-467f-adfb-e1bfbc4f6409"/>
    <ds:schemaRef ds:uri="http://purl.org/dc/elements/1.1/"/>
    <ds:schemaRef ds:uri="http://schemas.microsoft.com/office/infopath/2007/PartnerControls"/>
    <ds:schemaRef ds:uri="http://schemas.openxmlformats.org/package/2006/metadata/core-properties"/>
    <ds:schemaRef ds:uri="d6037067-6b56-4c93-b721-d0242105608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23A08A24-785A-4496-8FCA-EEB3B95C2345}">
  <ds:schemaRefs>
    <ds:schemaRef ds:uri="7223e684-a5b2-467f-adfb-e1bfbc4f6409"/>
    <ds:schemaRef ds:uri="d6037067-6b56-4c93-b721-d0242105608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380</TotalTime>
  <Words>1125</Words>
  <Application>Microsoft Office PowerPoint</Application>
  <PresentationFormat>Widescreen</PresentationFormat>
  <Paragraphs>192</Paragraphs>
  <Slides>27</Slides>
  <Notes>9</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27</vt:i4>
      </vt:variant>
    </vt:vector>
  </HeadingPairs>
  <TitlesOfParts>
    <vt:vector size="34" baseType="lpstr">
      <vt:lpstr>Arial</vt:lpstr>
      <vt:lpstr>Arial Black</vt:lpstr>
      <vt:lpstr>Calibri</vt:lpstr>
      <vt:lpstr>Helvetica Neue</vt:lpstr>
      <vt:lpstr>Custom Design</vt:lpstr>
      <vt:lpstr>2_Custom Design</vt:lpstr>
      <vt:lpstr>BNI Master</vt:lpstr>
      <vt:lpstr>PowerPoint Presentation</vt:lpstr>
      <vt:lpstr>What is Friendsgiving?</vt:lpstr>
      <vt:lpstr>Planning</vt:lpstr>
      <vt:lpstr>PowerPoint Presentation</vt:lpstr>
      <vt:lpstr>PowerPoint Presentation</vt:lpstr>
      <vt:lpstr>PowerPoint Presentation</vt:lpstr>
      <vt:lpstr>PowerPoint Presentation</vt:lpstr>
      <vt:lpstr>PowerPoint Presentation</vt:lpstr>
      <vt:lpstr>Promote</vt:lpstr>
      <vt:lpstr>PowerPoint Presentation</vt:lpstr>
      <vt:lpstr>Invite</vt:lpstr>
      <vt:lpstr>During the Event</vt:lpstr>
      <vt:lpstr>Follow Up</vt:lpstr>
      <vt:lpstr>Presentation @ BNI Friendsgiving</vt:lpstr>
      <vt:lpstr>PowerPoint Presentation</vt:lpstr>
      <vt:lpstr>PowerPoint Presentation</vt:lpstr>
      <vt:lpstr>PowerPoint Presentation</vt:lpstr>
      <vt:lpstr>WHAT IS YOUR FAVORITE CORE VALUE &amp; WHY</vt:lpstr>
      <vt:lpstr>WEEKLY PRESENTATIONS</vt:lpstr>
      <vt:lpstr>VISITOR INTRODUCTIONS </vt:lpstr>
      <vt:lpstr>VISITOR INTRODUCTIONS </vt:lpstr>
      <vt:lpstr>VICE PRESIDENTS REPORT</vt:lpstr>
      <vt:lpstr>Featured Non-Profit</vt:lpstr>
      <vt:lpstr>PowerPoint Presentation</vt:lpstr>
      <vt:lpstr>CLOSING QUOTE</vt:lpstr>
      <vt:lpstr>PowerPoint Presentation</vt:lpstr>
      <vt:lpstr>Resources: Certificates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Thesha@bni.com</dc:creator>
  <cp:lastModifiedBy>Elaine Zambos</cp:lastModifiedBy>
  <cp:revision>4</cp:revision>
  <dcterms:created xsi:type="dcterms:W3CDTF">2020-05-11T23:01:06Z</dcterms:created>
  <dcterms:modified xsi:type="dcterms:W3CDTF">2026-10-01T16:36:37Z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0x010100A2872E0A1A3F1747B8074BD5F9EB7441</vt:lpwstr>
  </property>
  <property fmtid="{D5CDD505-2E9C-101B-9397-08002B2CF9AE}" pid="3" name="MediaServiceImageTags">
    <vt:lpwstr/>
  </property>
</Properties>
</file>