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4"/>
    <p:sldMasterId id="2147483665" r:id="rId5"/>
  </p:sldMasterIdLst>
  <p:notesMasterIdLst>
    <p:notesMasterId r:id="rId13"/>
  </p:notesMasterIdLst>
  <p:handoutMasterIdLst>
    <p:handoutMasterId r:id="rId14"/>
  </p:handoutMasterIdLst>
  <p:sldIdLst>
    <p:sldId id="656" r:id="rId6"/>
    <p:sldId id="667" r:id="rId7"/>
    <p:sldId id="666" r:id="rId8"/>
    <p:sldId id="670" r:id="rId9"/>
    <p:sldId id="671" r:id="rId10"/>
    <p:sldId id="669" r:id="rId11"/>
    <p:sldId id="672" r:id="rId12"/>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 uri="{2D200454-40CA-4A62-9FC3-DE9A4176ACB9}">
      <p15:notesGuideLst xmlns=""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ndra Hart" initials="SH" lastIdx="0"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4666A"/>
    <a:srgbClr val="CF2030"/>
    <a:srgbClr val="CF3020"/>
    <a:srgbClr val="000000"/>
    <a:srgbClr val="E11D3D"/>
    <a:srgbClr val="C9102E"/>
    <a:srgbClr val="BA0000"/>
    <a:srgbClr val="BA4040"/>
    <a:srgbClr val="641934"/>
    <a:srgbClr val="84344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328D2E-61A4-463C-A321-28199A1F2278}" v="117" dt="2020-05-21T22:17:38.60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172" autoAdjust="0"/>
    <p:restoredTop sz="78978" autoAdjust="0"/>
  </p:normalViewPr>
  <p:slideViewPr>
    <p:cSldViewPr snapToGrid="0">
      <p:cViewPr varScale="1">
        <p:scale>
          <a:sx n="62" d="100"/>
          <a:sy n="62" d="100"/>
        </p:scale>
        <p:origin x="-1134" y="-72"/>
      </p:cViewPr>
      <p:guideLst>
        <p:guide orient="horz" pos="2160"/>
        <p:guide pos="3840"/>
      </p:guideLst>
    </p:cSldViewPr>
  </p:slideViewPr>
  <p:notesTextViewPr>
    <p:cViewPr>
      <p:scale>
        <a:sx n="1" d="1"/>
        <a:sy n="1" d="1"/>
      </p:scale>
      <p:origin x="0" y="0"/>
    </p:cViewPr>
  </p:notesTextViewPr>
  <p:notesViewPr>
    <p:cSldViewPr snapToGrid="0">
      <p:cViewPr varScale="1">
        <p:scale>
          <a:sx n="96" d="100"/>
          <a:sy n="96" d="100"/>
        </p:scale>
        <p:origin x="4304" y="17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commentAuthors" Target="commentAuthors.xml"/><Relationship Id="rId49"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12457" cy="462321"/>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sz="quarter" idx="1"/>
          </p:nvPr>
        </p:nvSpPr>
        <p:spPr>
          <a:xfrm>
            <a:off x="3935996" y="1"/>
            <a:ext cx="3012457" cy="462321"/>
          </a:xfrm>
          <a:prstGeom prst="rect">
            <a:avLst/>
          </a:prstGeom>
        </p:spPr>
        <p:txBody>
          <a:bodyPr vert="horz" lIns="91440" tIns="45720" rIns="91440" bIns="45720" rtlCol="0"/>
          <a:lstStyle>
            <a:lvl1pPr algn="r">
              <a:defRPr sz="1200"/>
            </a:lvl1pPr>
          </a:lstStyle>
          <a:p>
            <a:fld id="{61B5C54D-2C19-4125-968F-3903584745FD}" type="datetimeFigureOut">
              <a:rPr lang="en-IE" smtClean="0"/>
              <a:t>19/07/2026</a:t>
            </a:fld>
            <a:endParaRPr lang="en-IE"/>
          </a:p>
        </p:txBody>
      </p:sp>
      <p:sp>
        <p:nvSpPr>
          <p:cNvPr id="4" name="Footer Placeholder 3"/>
          <p:cNvSpPr>
            <a:spLocks noGrp="1"/>
          </p:cNvSpPr>
          <p:nvPr>
            <p:ph type="ftr" sz="quarter" idx="2"/>
          </p:nvPr>
        </p:nvSpPr>
        <p:spPr>
          <a:xfrm>
            <a:off x="0" y="8773755"/>
            <a:ext cx="3012457" cy="462321"/>
          </a:xfrm>
          <a:prstGeom prst="rect">
            <a:avLst/>
          </a:prstGeom>
        </p:spPr>
        <p:txBody>
          <a:bodyPr vert="horz" lIns="91440" tIns="45720" rIns="91440" bIns="45720" rtlCol="0" anchor="b"/>
          <a:lstStyle>
            <a:lvl1pPr algn="l">
              <a:defRPr sz="1200"/>
            </a:lvl1pPr>
          </a:lstStyle>
          <a:p>
            <a:endParaRPr lang="en-IE"/>
          </a:p>
        </p:txBody>
      </p:sp>
      <p:sp>
        <p:nvSpPr>
          <p:cNvPr id="5" name="Slide Number Placeholder 4"/>
          <p:cNvSpPr>
            <a:spLocks noGrp="1"/>
          </p:cNvSpPr>
          <p:nvPr>
            <p:ph type="sldNum" sz="quarter" idx="3"/>
          </p:nvPr>
        </p:nvSpPr>
        <p:spPr>
          <a:xfrm>
            <a:off x="3935996" y="8773755"/>
            <a:ext cx="3012457" cy="462321"/>
          </a:xfrm>
          <a:prstGeom prst="rect">
            <a:avLst/>
          </a:prstGeom>
        </p:spPr>
        <p:txBody>
          <a:bodyPr vert="horz" lIns="91440" tIns="45720" rIns="91440" bIns="45720" rtlCol="0" anchor="b"/>
          <a:lstStyle>
            <a:lvl1pPr algn="r">
              <a:defRPr sz="1200"/>
            </a:lvl1pPr>
          </a:lstStyle>
          <a:p>
            <a:fld id="{063CA17C-8BF8-446E-B00E-90FF84B5AC0E}" type="slidenum">
              <a:rPr lang="en-IE" smtClean="0"/>
              <a:t>‹#›</a:t>
            </a:fld>
            <a:endParaRPr lang="en-IE"/>
          </a:p>
        </p:txBody>
      </p:sp>
    </p:spTree>
    <p:extLst>
      <p:ext uri="{BB962C8B-B14F-4D97-AF65-F5344CB8AC3E}">
        <p14:creationId xmlns:p14="http://schemas.microsoft.com/office/powerpoint/2010/main" val="35107525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488" cy="46355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37000" y="0"/>
            <a:ext cx="3011488" cy="463550"/>
          </a:xfrm>
          <a:prstGeom prst="rect">
            <a:avLst/>
          </a:prstGeom>
        </p:spPr>
        <p:txBody>
          <a:bodyPr vert="horz" lIns="91440" tIns="45720" rIns="91440" bIns="45720" rtlCol="0"/>
          <a:lstStyle>
            <a:lvl1pPr algn="r">
              <a:defRPr sz="1200"/>
            </a:lvl1pPr>
          </a:lstStyle>
          <a:p>
            <a:fld id="{0D2E50EC-8CF9-B14A-A74C-5F6850CA225C}" type="datetimeFigureOut">
              <a:rPr lang="en-US" smtClean="0"/>
              <a:t>7/19/2026</a:t>
            </a:fld>
            <a:endParaRPr lang="en-US"/>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95325" y="4445000"/>
            <a:ext cx="5559425" cy="363696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525"/>
            <a:ext cx="3011488" cy="46355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37000" y="8772525"/>
            <a:ext cx="3011488" cy="463550"/>
          </a:xfrm>
          <a:prstGeom prst="rect">
            <a:avLst/>
          </a:prstGeom>
        </p:spPr>
        <p:txBody>
          <a:bodyPr vert="horz" lIns="91440" tIns="45720" rIns="91440" bIns="45720" rtlCol="0" anchor="b"/>
          <a:lstStyle>
            <a:lvl1pPr algn="r">
              <a:defRPr sz="1200"/>
            </a:lvl1pPr>
          </a:lstStyle>
          <a:p>
            <a:fld id="{71F9D5DD-ACA7-F840-B1B7-9E1A7F22A19F}" type="slidenum">
              <a:rPr lang="en-US" smtClean="0"/>
              <a:t>‹#›</a:t>
            </a:fld>
            <a:endParaRPr lang="en-US"/>
          </a:p>
        </p:txBody>
      </p:sp>
    </p:spTree>
    <p:extLst>
      <p:ext uri="{BB962C8B-B14F-4D97-AF65-F5344CB8AC3E}">
        <p14:creationId xmlns:p14="http://schemas.microsoft.com/office/powerpoint/2010/main" val="22563992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7679070-5776-406C-8382-D7F41968F126}"/>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 xmlns:a16="http://schemas.microsoft.com/office/drawing/2014/main" id="{96AA7636-6A95-4962-8FC3-CD9A098895FE}"/>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8761822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Placeholder 1">
            <a:extLst>
              <a:ext uri="{FF2B5EF4-FFF2-40B4-BE49-F238E27FC236}">
                <a16:creationId xmlns="" xmlns:a16="http://schemas.microsoft.com/office/drawing/2014/main" id="{ACB03896-1836-41B9-A806-B5F36E2DA101}"/>
              </a:ext>
            </a:extLst>
          </p:cNvPr>
          <p:cNvSpPr>
            <a:spLocks noGrp="1"/>
          </p:cNvSpPr>
          <p:nvPr>
            <p:ph type="title"/>
          </p:nvPr>
        </p:nvSpPr>
        <p:spPr>
          <a:xfrm>
            <a:off x="565417" y="6449"/>
            <a:ext cx="11169161" cy="1056176"/>
          </a:xfrm>
          <a:prstGeom prst="rect">
            <a:avLst/>
          </a:prstGeom>
        </p:spPr>
        <p:txBody>
          <a:bodyPr vert="horz" lIns="91440" tIns="45720" rIns="91440" bIns="45720" rtlCol="0" anchor="ctr">
            <a:normAutofit/>
          </a:bodyPr>
          <a:lstStyle/>
          <a:p>
            <a:r>
              <a:rPr lang="en-US" dirty="0"/>
              <a:t>Click to edit Master title style</a:t>
            </a:r>
          </a:p>
        </p:txBody>
      </p:sp>
      <p:sp>
        <p:nvSpPr>
          <p:cNvPr id="10" name="Text Placeholder 9">
            <a:extLst>
              <a:ext uri="{FF2B5EF4-FFF2-40B4-BE49-F238E27FC236}">
                <a16:creationId xmlns="" xmlns:a16="http://schemas.microsoft.com/office/drawing/2014/main" id="{9D4A6CE3-C6CD-4F12-A37E-7F5614E328CB}"/>
              </a:ext>
            </a:extLst>
          </p:cNvPr>
          <p:cNvSpPr>
            <a:spLocks noGrp="1"/>
          </p:cNvSpPr>
          <p:nvPr>
            <p:ph type="body" sz="quarter" idx="10"/>
          </p:nvPr>
        </p:nvSpPr>
        <p:spPr>
          <a:xfrm>
            <a:off x="564928" y="1062625"/>
            <a:ext cx="11169650" cy="45196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779550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4" name="Text Placeholder 3">
            <a:extLst>
              <a:ext uri="{FF2B5EF4-FFF2-40B4-BE49-F238E27FC236}">
                <a16:creationId xmlns="" xmlns:a16="http://schemas.microsoft.com/office/drawing/2014/main" id="{9553F0AD-3B13-4F44-A3E7-9E4FF959C877}"/>
              </a:ext>
            </a:extLst>
          </p:cNvPr>
          <p:cNvSpPr>
            <a:spLocks noGrp="1"/>
          </p:cNvSpPr>
          <p:nvPr>
            <p:ph type="body" sz="half" idx="2"/>
          </p:nvPr>
        </p:nvSpPr>
        <p:spPr>
          <a:xfrm>
            <a:off x="650947" y="1894865"/>
            <a:ext cx="4633165" cy="4053635"/>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7" name="Text Placeholder 6">
            <a:extLst>
              <a:ext uri="{FF2B5EF4-FFF2-40B4-BE49-F238E27FC236}">
                <a16:creationId xmlns="" xmlns:a16="http://schemas.microsoft.com/office/drawing/2014/main" id="{A02796F8-C0C4-47AB-9E5E-220358CF2E19}"/>
              </a:ext>
            </a:extLst>
          </p:cNvPr>
          <p:cNvSpPr>
            <a:spLocks noGrp="1"/>
          </p:cNvSpPr>
          <p:nvPr>
            <p:ph type="body" sz="quarter" idx="10" hasCustomPrompt="1"/>
          </p:nvPr>
        </p:nvSpPr>
        <p:spPr>
          <a:xfrm>
            <a:off x="633849" y="536713"/>
            <a:ext cx="4650263" cy="1182756"/>
          </a:xfrm>
        </p:spPr>
        <p:txBody>
          <a:bodyPr>
            <a:noAutofit/>
          </a:bodyPr>
          <a:lstStyle>
            <a:lvl1pPr marL="0" indent="0">
              <a:buNone/>
              <a:defRPr sz="3200" b="1" baseline="0"/>
            </a:lvl1pPr>
          </a:lstStyle>
          <a:p>
            <a:pPr lvl="0"/>
            <a:r>
              <a:rPr lang="en-US" dirty="0"/>
              <a:t>Click to edit Master Title</a:t>
            </a:r>
          </a:p>
        </p:txBody>
      </p:sp>
      <p:sp>
        <p:nvSpPr>
          <p:cNvPr id="2" name="Right Triangle 1">
            <a:extLst>
              <a:ext uri="{FF2B5EF4-FFF2-40B4-BE49-F238E27FC236}">
                <a16:creationId xmlns="" xmlns:a16="http://schemas.microsoft.com/office/drawing/2014/main" id="{9778B11E-866D-314C-BBC2-98B616473B29}"/>
              </a:ext>
            </a:extLst>
          </p:cNvPr>
          <p:cNvSpPr/>
          <p:nvPr userDrawn="1"/>
        </p:nvSpPr>
        <p:spPr>
          <a:xfrm rot="5400000">
            <a:off x="5792058" y="546382"/>
            <a:ext cx="2124949" cy="2124949"/>
          </a:xfrm>
          <a:prstGeom prst="rtTriangle">
            <a:avLst/>
          </a:prstGeom>
          <a:solidFill>
            <a:srgbClr val="CF2030"/>
          </a:solidFill>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14" name="Picture Placeholder 13">
            <a:extLst>
              <a:ext uri="{FF2B5EF4-FFF2-40B4-BE49-F238E27FC236}">
                <a16:creationId xmlns="" xmlns:a16="http://schemas.microsoft.com/office/drawing/2014/main" id="{A0068319-38CA-416F-9C63-2CD7C3ECD01F}"/>
              </a:ext>
            </a:extLst>
          </p:cNvPr>
          <p:cNvSpPr>
            <a:spLocks noGrp="1"/>
          </p:cNvSpPr>
          <p:nvPr>
            <p:ph type="pic" sz="quarter" idx="12"/>
          </p:nvPr>
        </p:nvSpPr>
        <p:spPr>
          <a:xfrm>
            <a:off x="6335910" y="1036061"/>
            <a:ext cx="5033400" cy="4713329"/>
          </a:xfrm>
          <a:solidFill>
            <a:schemeClr val="bg1">
              <a:lumMod val="85000"/>
            </a:schemeClr>
          </a:solidFill>
        </p:spPr>
        <p:txBody>
          <a:bodyPr anchor="ctr"/>
          <a:lstStyle>
            <a:lvl1pPr marL="0" indent="0" algn="ctr">
              <a:buNone/>
              <a:defRPr/>
            </a:lvl1pPr>
          </a:lstStyle>
          <a:p>
            <a:endParaRPr lang="en-US"/>
          </a:p>
        </p:txBody>
      </p:sp>
    </p:spTree>
    <p:extLst>
      <p:ext uri="{BB962C8B-B14F-4D97-AF65-F5344CB8AC3E}">
        <p14:creationId xmlns:p14="http://schemas.microsoft.com/office/powerpoint/2010/main" val="19395140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79767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56A0CE6-DD4D-4A54-BB74-EAA301F3085E}"/>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 xmlns:a16="http://schemas.microsoft.com/office/drawing/2014/main" id="{580A86A5-11A9-420F-A5E0-3221F4CF360E}"/>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4986523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7DC0A4F7-B89C-4624-8C53-A901EAA33858}"/>
              </a:ext>
            </a:extLst>
          </p:cNvPr>
          <p:cNvSpPr>
            <a:spLocks noGrp="1"/>
          </p:cNvSpPr>
          <p:nvPr>
            <p:ph sz="half" idx="1"/>
          </p:nvPr>
        </p:nvSpPr>
        <p:spPr>
          <a:xfrm>
            <a:off x="587619" y="1058579"/>
            <a:ext cx="5490797" cy="4325584"/>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 xmlns:a16="http://schemas.microsoft.com/office/drawing/2014/main" id="{416ACEA7-0846-429C-BA19-B33ACF12A072}"/>
              </a:ext>
            </a:extLst>
          </p:cNvPr>
          <p:cNvSpPr>
            <a:spLocks noGrp="1"/>
          </p:cNvSpPr>
          <p:nvPr>
            <p:ph sz="half" idx="2"/>
          </p:nvPr>
        </p:nvSpPr>
        <p:spPr>
          <a:xfrm>
            <a:off x="6230816" y="1058579"/>
            <a:ext cx="5525964" cy="4351338"/>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Placeholder 1">
            <a:extLst>
              <a:ext uri="{FF2B5EF4-FFF2-40B4-BE49-F238E27FC236}">
                <a16:creationId xmlns="" xmlns:a16="http://schemas.microsoft.com/office/drawing/2014/main" id="{E1BF993A-EF70-465C-BBD6-E10F4F0DF007}"/>
              </a:ext>
            </a:extLst>
          </p:cNvPr>
          <p:cNvSpPr>
            <a:spLocks noGrp="1"/>
          </p:cNvSpPr>
          <p:nvPr>
            <p:ph type="title"/>
          </p:nvPr>
        </p:nvSpPr>
        <p:spPr>
          <a:xfrm>
            <a:off x="587619" y="2403"/>
            <a:ext cx="11169161" cy="1056176"/>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17739508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 xmlns:a16="http://schemas.microsoft.com/office/drawing/2014/main" id="{10D045EC-518F-4A5B-9F10-F6FEAAD33B88}"/>
              </a:ext>
            </a:extLst>
          </p:cNvPr>
          <p:cNvSpPr>
            <a:spLocks noGrp="1"/>
          </p:cNvSpPr>
          <p:nvPr>
            <p:ph type="body" idx="1"/>
          </p:nvPr>
        </p:nvSpPr>
        <p:spPr>
          <a:xfrm>
            <a:off x="530999" y="1075713"/>
            <a:ext cx="5468572"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 xmlns:a16="http://schemas.microsoft.com/office/drawing/2014/main" id="{6FE8D648-BB84-4A24-8F33-2462403CD35D}"/>
              </a:ext>
            </a:extLst>
          </p:cNvPr>
          <p:cNvSpPr>
            <a:spLocks noGrp="1"/>
          </p:cNvSpPr>
          <p:nvPr>
            <p:ph sz="half" idx="2"/>
          </p:nvPr>
        </p:nvSpPr>
        <p:spPr>
          <a:xfrm>
            <a:off x="529004" y="1922143"/>
            <a:ext cx="5468572"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 xmlns:a16="http://schemas.microsoft.com/office/drawing/2014/main" id="{C66C91A6-CB77-4929-9C80-01DECAA5A757}"/>
              </a:ext>
            </a:extLst>
          </p:cNvPr>
          <p:cNvSpPr>
            <a:spLocks noGrp="1"/>
          </p:cNvSpPr>
          <p:nvPr>
            <p:ph type="body" sz="quarter" idx="3"/>
          </p:nvPr>
        </p:nvSpPr>
        <p:spPr>
          <a:xfrm>
            <a:off x="6172200" y="1098231"/>
            <a:ext cx="5525964"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 xmlns:a16="http://schemas.microsoft.com/office/drawing/2014/main" id="{AF2D644D-1145-4DCC-BBAE-6BEE7AAE659C}"/>
              </a:ext>
            </a:extLst>
          </p:cNvPr>
          <p:cNvSpPr>
            <a:spLocks noGrp="1"/>
          </p:cNvSpPr>
          <p:nvPr>
            <p:ph sz="quarter" idx="4"/>
          </p:nvPr>
        </p:nvSpPr>
        <p:spPr>
          <a:xfrm>
            <a:off x="6172200" y="1922143"/>
            <a:ext cx="5525964"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Placeholder 1">
            <a:extLst>
              <a:ext uri="{FF2B5EF4-FFF2-40B4-BE49-F238E27FC236}">
                <a16:creationId xmlns="" xmlns:a16="http://schemas.microsoft.com/office/drawing/2014/main" id="{B22D4903-112B-4623-B6AC-0777EBA38F6D}"/>
              </a:ext>
            </a:extLst>
          </p:cNvPr>
          <p:cNvSpPr>
            <a:spLocks noGrp="1"/>
          </p:cNvSpPr>
          <p:nvPr>
            <p:ph type="title"/>
          </p:nvPr>
        </p:nvSpPr>
        <p:spPr>
          <a:xfrm>
            <a:off x="529004" y="0"/>
            <a:ext cx="11169161" cy="1056176"/>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26302263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Placeholder 1">
            <a:extLst>
              <a:ext uri="{FF2B5EF4-FFF2-40B4-BE49-F238E27FC236}">
                <a16:creationId xmlns="" xmlns:a16="http://schemas.microsoft.com/office/drawing/2014/main" id="{FD586FA4-FBF2-4332-BD92-04788C6B2E04}"/>
              </a:ext>
            </a:extLst>
          </p:cNvPr>
          <p:cNvSpPr>
            <a:spLocks noGrp="1"/>
          </p:cNvSpPr>
          <p:nvPr>
            <p:ph type="title"/>
          </p:nvPr>
        </p:nvSpPr>
        <p:spPr>
          <a:xfrm>
            <a:off x="511419" y="0"/>
            <a:ext cx="11169161" cy="1056176"/>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19040430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28422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AA07686-6B32-40F2-919E-6A8EB10DA48C}"/>
              </a:ext>
            </a:extLst>
          </p:cNvPr>
          <p:cNvSpPr>
            <a:spLocks noGrp="1"/>
          </p:cNvSpPr>
          <p:nvPr>
            <p:ph type="title"/>
          </p:nvPr>
        </p:nvSpPr>
        <p:spPr>
          <a:xfrm>
            <a:off x="531936" y="457200"/>
            <a:ext cx="4240090" cy="1600200"/>
          </a:xfrm>
          <a:prstGeom prst="rect">
            <a:avLst/>
          </a:prstGeo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 xmlns:a16="http://schemas.microsoft.com/office/drawing/2014/main" id="{E733C33F-B546-4CFD-8127-11D65F95AEB8}"/>
              </a:ext>
            </a:extLst>
          </p:cNvPr>
          <p:cNvSpPr>
            <a:spLocks noGrp="1"/>
          </p:cNvSpPr>
          <p:nvPr>
            <p:ph idx="1"/>
          </p:nvPr>
        </p:nvSpPr>
        <p:spPr>
          <a:xfrm>
            <a:off x="5183188" y="457201"/>
            <a:ext cx="6476876" cy="5403850"/>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 xmlns:a16="http://schemas.microsoft.com/office/drawing/2014/main" id="{ABA53DEC-61C0-4EB7-ADA5-282445E8428D}"/>
              </a:ext>
            </a:extLst>
          </p:cNvPr>
          <p:cNvSpPr>
            <a:spLocks noGrp="1"/>
          </p:cNvSpPr>
          <p:nvPr>
            <p:ph type="body" sz="half" idx="2"/>
          </p:nvPr>
        </p:nvSpPr>
        <p:spPr>
          <a:xfrm>
            <a:off x="531936" y="2057400"/>
            <a:ext cx="4240090"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2065692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BAB93BC-A4EE-4971-96B7-77BDA44C1CC0}"/>
              </a:ext>
            </a:extLst>
          </p:cNvPr>
          <p:cNvSpPr>
            <a:spLocks noGrp="1"/>
          </p:cNvSpPr>
          <p:nvPr>
            <p:ph type="title"/>
          </p:nvPr>
        </p:nvSpPr>
        <p:spPr>
          <a:xfrm>
            <a:off x="567104" y="457200"/>
            <a:ext cx="4204921" cy="1600200"/>
          </a:xfrm>
          <a:prstGeom prst="rect">
            <a:avLst/>
          </a:prstGeom>
        </p:spPr>
        <p:txBody>
          <a:bodyPr anchor="b"/>
          <a:lstStyle>
            <a:lvl1pPr>
              <a:defRPr sz="3200"/>
            </a:lvl1pPr>
          </a:lstStyle>
          <a:p>
            <a:r>
              <a:rPr lang="en-US" dirty="0"/>
              <a:t>Click to edit Master title style</a:t>
            </a:r>
          </a:p>
        </p:txBody>
      </p:sp>
      <p:sp>
        <p:nvSpPr>
          <p:cNvPr id="3" name="Picture Placeholder 2">
            <a:extLst>
              <a:ext uri="{FF2B5EF4-FFF2-40B4-BE49-F238E27FC236}">
                <a16:creationId xmlns="" xmlns:a16="http://schemas.microsoft.com/office/drawing/2014/main" id="{2F60CEB7-776C-49E4-9FB9-6F88017A7D1B}"/>
              </a:ext>
            </a:extLst>
          </p:cNvPr>
          <p:cNvSpPr>
            <a:spLocks noGrp="1"/>
          </p:cNvSpPr>
          <p:nvPr>
            <p:ph type="pic" idx="1"/>
          </p:nvPr>
        </p:nvSpPr>
        <p:spPr>
          <a:xfrm>
            <a:off x="5183187" y="457201"/>
            <a:ext cx="6492997" cy="540385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 xmlns:a16="http://schemas.microsoft.com/office/drawing/2014/main" id="{5FE5D677-6E29-4736-9C43-A3EADE65C9F8}"/>
              </a:ext>
            </a:extLst>
          </p:cNvPr>
          <p:cNvSpPr>
            <a:spLocks noGrp="1"/>
          </p:cNvSpPr>
          <p:nvPr>
            <p:ph type="body" sz="half" idx="2"/>
          </p:nvPr>
        </p:nvSpPr>
        <p:spPr>
          <a:xfrm>
            <a:off x="567104" y="2057400"/>
            <a:ext cx="4204921"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41806553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3346BE4C-CF11-4491-8CBD-AAE59F81515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3895563" y="1583578"/>
            <a:ext cx="4559897" cy="1748778"/>
          </a:xfrm>
          <a:prstGeom prst="rect">
            <a:avLst/>
          </a:prstGeom>
        </p:spPr>
      </p:pic>
      <p:pic>
        <p:nvPicPr>
          <p:cNvPr id="3" name="Picture 2">
            <a:extLst>
              <a:ext uri="{FF2B5EF4-FFF2-40B4-BE49-F238E27FC236}">
                <a16:creationId xmlns="" xmlns:a16="http://schemas.microsoft.com/office/drawing/2014/main" id="{C7E58A23-A55E-4A3E-AC76-54DCAF7EBC01}"/>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7521570" y="4441118"/>
            <a:ext cx="4670430" cy="2445757"/>
          </a:xfrm>
          <a:prstGeom prst="rect">
            <a:avLst/>
          </a:prstGeom>
        </p:spPr>
      </p:pic>
      <p:sp>
        <p:nvSpPr>
          <p:cNvPr id="4" name="Subtitle 2">
            <a:extLst>
              <a:ext uri="{FF2B5EF4-FFF2-40B4-BE49-F238E27FC236}">
                <a16:creationId xmlns="" xmlns:a16="http://schemas.microsoft.com/office/drawing/2014/main" id="{CB46FE5D-3742-4427-9C5B-94ED5EE98C02}"/>
              </a:ext>
            </a:extLst>
          </p:cNvPr>
          <p:cNvSpPr>
            <a:spLocks noGrp="1"/>
          </p:cNvSpPr>
          <p:nvPr>
            <p:ph type="subTitle" idx="1" hasCustomPrompt="1"/>
          </p:nvPr>
        </p:nvSpPr>
        <p:spPr>
          <a:xfrm>
            <a:off x="0" y="3602038"/>
            <a:ext cx="12192000" cy="1655762"/>
          </a:xfrm>
          <a:prstGeom prst="rect">
            <a:avLst/>
          </a:prstGeom>
        </p:spPr>
        <p:txBody>
          <a:bodyPr>
            <a:normAutofit/>
          </a:bodyPr>
          <a:lstStyle>
            <a:lvl1pPr marL="0" indent="0" algn="ctr">
              <a:buFont typeface="Arial" panose="020B0604020202020204" pitchFamily="34" charset="0"/>
              <a:buNone/>
              <a:defRPr sz="36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indent="0" algn="ctr">
              <a:buFont typeface="Arial" panose="020B0604020202020204" pitchFamily="34" charset="0"/>
              <a:buNone/>
            </a:pPr>
            <a:r>
              <a:rPr lang="en-US" dirty="0">
                <a:solidFill>
                  <a:srgbClr val="000000"/>
                </a:solidFill>
                <a:latin typeface="Arial" panose="020B0604020202020204" pitchFamily="34" charset="0"/>
                <a:cs typeface="Arial" panose="020B0604020202020204" pitchFamily="34" charset="0"/>
              </a:rPr>
              <a:t>Presentation Title</a:t>
            </a:r>
          </a:p>
        </p:txBody>
      </p:sp>
    </p:spTree>
    <p:extLst>
      <p:ext uri="{BB962C8B-B14F-4D97-AF65-F5344CB8AC3E}">
        <p14:creationId xmlns:p14="http://schemas.microsoft.com/office/powerpoint/2010/main" val="27486209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Placeholder 1">
            <a:extLst>
              <a:ext uri="{FF2B5EF4-FFF2-40B4-BE49-F238E27FC236}">
                <a16:creationId xmlns="" xmlns:a16="http://schemas.microsoft.com/office/drawing/2014/main" id="{ACB03896-1836-41B9-A806-B5F36E2DA101}"/>
              </a:ext>
            </a:extLst>
          </p:cNvPr>
          <p:cNvSpPr>
            <a:spLocks noGrp="1"/>
          </p:cNvSpPr>
          <p:nvPr>
            <p:ph type="title"/>
          </p:nvPr>
        </p:nvSpPr>
        <p:spPr>
          <a:xfrm>
            <a:off x="565417" y="6449"/>
            <a:ext cx="11169161" cy="105617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10" name="Text Placeholder 9">
            <a:extLst>
              <a:ext uri="{FF2B5EF4-FFF2-40B4-BE49-F238E27FC236}">
                <a16:creationId xmlns="" xmlns:a16="http://schemas.microsoft.com/office/drawing/2014/main" id="{9D4A6CE3-C6CD-4F12-A37E-7F5614E328CB}"/>
              </a:ext>
            </a:extLst>
          </p:cNvPr>
          <p:cNvSpPr>
            <a:spLocks noGrp="1"/>
          </p:cNvSpPr>
          <p:nvPr>
            <p:ph type="body" sz="quarter" idx="10"/>
          </p:nvPr>
        </p:nvSpPr>
        <p:spPr>
          <a:xfrm>
            <a:off x="564928" y="1062625"/>
            <a:ext cx="11169650" cy="45196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977512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7679070-5776-406C-8382-D7F41968F126}"/>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 xmlns:a16="http://schemas.microsoft.com/office/drawing/2014/main" id="{96AA7636-6A95-4962-8FC3-CD9A098895FE}"/>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8671998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4" name="Text Placeholder 3">
            <a:extLst>
              <a:ext uri="{FF2B5EF4-FFF2-40B4-BE49-F238E27FC236}">
                <a16:creationId xmlns="" xmlns:a16="http://schemas.microsoft.com/office/drawing/2014/main" id="{9553F0AD-3B13-4F44-A3E7-9E4FF959C877}"/>
              </a:ext>
            </a:extLst>
          </p:cNvPr>
          <p:cNvSpPr>
            <a:spLocks noGrp="1"/>
          </p:cNvSpPr>
          <p:nvPr>
            <p:ph type="body" sz="half" idx="2"/>
          </p:nvPr>
        </p:nvSpPr>
        <p:spPr>
          <a:xfrm>
            <a:off x="650947" y="1894865"/>
            <a:ext cx="4633165" cy="4053635"/>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Text Placeholder 6">
            <a:extLst>
              <a:ext uri="{FF2B5EF4-FFF2-40B4-BE49-F238E27FC236}">
                <a16:creationId xmlns="" xmlns:a16="http://schemas.microsoft.com/office/drawing/2014/main" id="{A02796F8-C0C4-47AB-9E5E-220358CF2E19}"/>
              </a:ext>
            </a:extLst>
          </p:cNvPr>
          <p:cNvSpPr>
            <a:spLocks noGrp="1"/>
          </p:cNvSpPr>
          <p:nvPr>
            <p:ph type="body" sz="quarter" idx="10" hasCustomPrompt="1"/>
          </p:nvPr>
        </p:nvSpPr>
        <p:spPr>
          <a:xfrm>
            <a:off x="633849" y="536713"/>
            <a:ext cx="4650263" cy="1182756"/>
          </a:xfrm>
        </p:spPr>
        <p:txBody>
          <a:bodyPr>
            <a:noAutofit/>
          </a:bodyPr>
          <a:lstStyle>
            <a:lvl1pPr marL="0" indent="0">
              <a:buNone/>
              <a:defRPr sz="3200" b="1" baseline="0"/>
            </a:lvl1pPr>
          </a:lstStyle>
          <a:p>
            <a:pPr lvl="0"/>
            <a:r>
              <a:rPr lang="en-US" dirty="0"/>
              <a:t>Click to edit Master Title</a:t>
            </a:r>
          </a:p>
        </p:txBody>
      </p:sp>
      <p:sp>
        <p:nvSpPr>
          <p:cNvPr id="2" name="Right Triangle 1">
            <a:extLst>
              <a:ext uri="{FF2B5EF4-FFF2-40B4-BE49-F238E27FC236}">
                <a16:creationId xmlns="" xmlns:a16="http://schemas.microsoft.com/office/drawing/2014/main" id="{9778B11E-866D-314C-BBC2-98B616473B29}"/>
              </a:ext>
            </a:extLst>
          </p:cNvPr>
          <p:cNvSpPr/>
          <p:nvPr userDrawn="1"/>
        </p:nvSpPr>
        <p:spPr>
          <a:xfrm rot="5400000">
            <a:off x="5888749" y="656994"/>
            <a:ext cx="2124949" cy="2124949"/>
          </a:xfrm>
          <a:prstGeom prst="rtTriangle">
            <a:avLst/>
          </a:prstGeom>
          <a:solidFill>
            <a:srgbClr val="CF2030"/>
          </a:solidFill>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14" name="Picture Placeholder 13">
            <a:extLst>
              <a:ext uri="{FF2B5EF4-FFF2-40B4-BE49-F238E27FC236}">
                <a16:creationId xmlns="" xmlns:a16="http://schemas.microsoft.com/office/drawing/2014/main" id="{A0068319-38CA-416F-9C63-2CD7C3ECD01F}"/>
              </a:ext>
            </a:extLst>
          </p:cNvPr>
          <p:cNvSpPr>
            <a:spLocks noGrp="1"/>
          </p:cNvSpPr>
          <p:nvPr>
            <p:ph type="pic" sz="quarter" idx="12"/>
          </p:nvPr>
        </p:nvSpPr>
        <p:spPr>
          <a:xfrm>
            <a:off x="6335910" y="1036061"/>
            <a:ext cx="5033400" cy="4713329"/>
          </a:xfrm>
          <a:solidFill>
            <a:schemeClr val="bg1">
              <a:lumMod val="85000"/>
            </a:schemeClr>
          </a:solidFill>
        </p:spPr>
        <p:txBody>
          <a:bodyPr anchor="ctr"/>
          <a:lstStyle>
            <a:lvl1pPr marL="0" indent="0" algn="ctr">
              <a:buNone/>
              <a:defRPr/>
            </a:lvl1pPr>
          </a:lstStyle>
          <a:p>
            <a:r>
              <a:rPr lang="en-US"/>
              <a:t>Click icon to add picture</a:t>
            </a:r>
          </a:p>
        </p:txBody>
      </p:sp>
    </p:spTree>
    <p:extLst>
      <p:ext uri="{BB962C8B-B14F-4D97-AF65-F5344CB8AC3E}">
        <p14:creationId xmlns:p14="http://schemas.microsoft.com/office/powerpoint/2010/main" val="22950722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502742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BDCAA939-0FF4-4CB2-997A-32C484386D9F}"/>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3011182" y="2079171"/>
            <a:ext cx="9180818" cy="4807705"/>
          </a:xfrm>
          <a:prstGeom prst="rect">
            <a:avLst/>
          </a:prstGeom>
        </p:spPr>
      </p:pic>
      <p:sp>
        <p:nvSpPr>
          <p:cNvPr id="3" name="Title 1">
            <a:extLst>
              <a:ext uri="{FF2B5EF4-FFF2-40B4-BE49-F238E27FC236}">
                <a16:creationId xmlns="" xmlns:a16="http://schemas.microsoft.com/office/drawing/2014/main" id="{B5913E43-253A-4125-B6B5-4CEF7FFE1131}"/>
              </a:ext>
            </a:extLst>
          </p:cNvPr>
          <p:cNvSpPr>
            <a:spLocks noGrp="1"/>
          </p:cNvSpPr>
          <p:nvPr>
            <p:ph type="ctrTitle"/>
          </p:nvPr>
        </p:nvSpPr>
        <p:spPr>
          <a:xfrm>
            <a:off x="1524000" y="1350963"/>
            <a:ext cx="9144000" cy="2387600"/>
          </a:xfrm>
          <a:prstGeom prst="rect">
            <a:avLst/>
          </a:prstGeom>
        </p:spPr>
        <p:txBody>
          <a:bodyPr anchor="b"/>
          <a:lstStyle>
            <a:lvl1pPr algn="ctr">
              <a:defRPr sz="6000"/>
            </a:lvl1pPr>
          </a:lstStyle>
          <a:p>
            <a:r>
              <a:rPr lang="en-US"/>
              <a:t>Click to edit Master title style</a:t>
            </a:r>
            <a:endParaRPr lang="en-US" dirty="0"/>
          </a:p>
        </p:txBody>
      </p:sp>
    </p:spTree>
    <p:extLst>
      <p:ext uri="{BB962C8B-B14F-4D97-AF65-F5344CB8AC3E}">
        <p14:creationId xmlns:p14="http://schemas.microsoft.com/office/powerpoint/2010/main" val="13049809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56A0CE6-DD4D-4A54-BB74-EAA301F3085E}"/>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 xmlns:a16="http://schemas.microsoft.com/office/drawing/2014/main" id="{580A86A5-11A9-420F-A5E0-3221F4CF360E}"/>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4731689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7DC0A4F7-B89C-4624-8C53-A901EAA33858}"/>
              </a:ext>
            </a:extLst>
          </p:cNvPr>
          <p:cNvSpPr>
            <a:spLocks noGrp="1"/>
          </p:cNvSpPr>
          <p:nvPr>
            <p:ph sz="half" idx="1"/>
          </p:nvPr>
        </p:nvSpPr>
        <p:spPr>
          <a:xfrm>
            <a:off x="587619" y="1058579"/>
            <a:ext cx="5490797" cy="432558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 xmlns:a16="http://schemas.microsoft.com/office/drawing/2014/main" id="{416ACEA7-0846-429C-BA19-B33ACF12A072}"/>
              </a:ext>
            </a:extLst>
          </p:cNvPr>
          <p:cNvSpPr>
            <a:spLocks noGrp="1"/>
          </p:cNvSpPr>
          <p:nvPr>
            <p:ph sz="half" idx="2"/>
          </p:nvPr>
        </p:nvSpPr>
        <p:spPr>
          <a:xfrm>
            <a:off x="6230816" y="1058579"/>
            <a:ext cx="5525964"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Placeholder 1">
            <a:extLst>
              <a:ext uri="{FF2B5EF4-FFF2-40B4-BE49-F238E27FC236}">
                <a16:creationId xmlns="" xmlns:a16="http://schemas.microsoft.com/office/drawing/2014/main" id="{E1BF993A-EF70-465C-BBD6-E10F4F0DF007}"/>
              </a:ext>
            </a:extLst>
          </p:cNvPr>
          <p:cNvSpPr>
            <a:spLocks noGrp="1"/>
          </p:cNvSpPr>
          <p:nvPr>
            <p:ph type="title"/>
          </p:nvPr>
        </p:nvSpPr>
        <p:spPr>
          <a:xfrm>
            <a:off x="587619" y="2403"/>
            <a:ext cx="11169161" cy="1056176"/>
          </a:xfrm>
          <a:prstGeom prst="rect">
            <a:avLst/>
          </a:prstGeom>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36191941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 xmlns:a16="http://schemas.microsoft.com/office/drawing/2014/main" id="{10D045EC-518F-4A5B-9F10-F6FEAAD33B88}"/>
              </a:ext>
            </a:extLst>
          </p:cNvPr>
          <p:cNvSpPr>
            <a:spLocks noGrp="1"/>
          </p:cNvSpPr>
          <p:nvPr>
            <p:ph type="body" idx="1"/>
          </p:nvPr>
        </p:nvSpPr>
        <p:spPr>
          <a:xfrm>
            <a:off x="530999" y="1075713"/>
            <a:ext cx="5468572"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6FE8D648-BB84-4A24-8F33-2462403CD35D}"/>
              </a:ext>
            </a:extLst>
          </p:cNvPr>
          <p:cNvSpPr>
            <a:spLocks noGrp="1"/>
          </p:cNvSpPr>
          <p:nvPr>
            <p:ph sz="half" idx="2"/>
          </p:nvPr>
        </p:nvSpPr>
        <p:spPr>
          <a:xfrm>
            <a:off x="529004" y="1922143"/>
            <a:ext cx="5468572"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 xmlns:a16="http://schemas.microsoft.com/office/drawing/2014/main" id="{C66C91A6-CB77-4929-9C80-01DECAA5A757}"/>
              </a:ext>
            </a:extLst>
          </p:cNvPr>
          <p:cNvSpPr>
            <a:spLocks noGrp="1"/>
          </p:cNvSpPr>
          <p:nvPr>
            <p:ph type="body" sz="quarter" idx="3"/>
          </p:nvPr>
        </p:nvSpPr>
        <p:spPr>
          <a:xfrm>
            <a:off x="6172200" y="1098231"/>
            <a:ext cx="5525964"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AF2D644D-1145-4DCC-BBAE-6BEE7AAE659C}"/>
              </a:ext>
            </a:extLst>
          </p:cNvPr>
          <p:cNvSpPr>
            <a:spLocks noGrp="1"/>
          </p:cNvSpPr>
          <p:nvPr>
            <p:ph sz="quarter" idx="4"/>
          </p:nvPr>
        </p:nvSpPr>
        <p:spPr>
          <a:xfrm>
            <a:off x="6172200" y="1922143"/>
            <a:ext cx="5525964"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Placeholder 1">
            <a:extLst>
              <a:ext uri="{FF2B5EF4-FFF2-40B4-BE49-F238E27FC236}">
                <a16:creationId xmlns="" xmlns:a16="http://schemas.microsoft.com/office/drawing/2014/main" id="{B22D4903-112B-4623-B6AC-0777EBA38F6D}"/>
              </a:ext>
            </a:extLst>
          </p:cNvPr>
          <p:cNvSpPr>
            <a:spLocks noGrp="1"/>
          </p:cNvSpPr>
          <p:nvPr>
            <p:ph type="title"/>
          </p:nvPr>
        </p:nvSpPr>
        <p:spPr>
          <a:xfrm>
            <a:off x="529004" y="0"/>
            <a:ext cx="11169161" cy="1056176"/>
          </a:xfrm>
          <a:prstGeom prst="rect">
            <a:avLst/>
          </a:prstGeom>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2845702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Placeholder 1">
            <a:extLst>
              <a:ext uri="{FF2B5EF4-FFF2-40B4-BE49-F238E27FC236}">
                <a16:creationId xmlns="" xmlns:a16="http://schemas.microsoft.com/office/drawing/2014/main" id="{FD586FA4-FBF2-4332-BD92-04788C6B2E04}"/>
              </a:ext>
            </a:extLst>
          </p:cNvPr>
          <p:cNvSpPr>
            <a:spLocks noGrp="1"/>
          </p:cNvSpPr>
          <p:nvPr>
            <p:ph type="title"/>
          </p:nvPr>
        </p:nvSpPr>
        <p:spPr>
          <a:xfrm>
            <a:off x="511419" y="0"/>
            <a:ext cx="11169161" cy="1056176"/>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38228919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AA07686-6B32-40F2-919E-6A8EB10DA48C}"/>
              </a:ext>
            </a:extLst>
          </p:cNvPr>
          <p:cNvSpPr>
            <a:spLocks noGrp="1"/>
          </p:cNvSpPr>
          <p:nvPr>
            <p:ph type="title"/>
          </p:nvPr>
        </p:nvSpPr>
        <p:spPr>
          <a:xfrm>
            <a:off x="531936" y="457200"/>
            <a:ext cx="4240090" cy="1600200"/>
          </a:xfrm>
          <a:prstGeom prst="rect">
            <a:avLst/>
          </a:prstGeo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 xmlns:a16="http://schemas.microsoft.com/office/drawing/2014/main" id="{E733C33F-B546-4CFD-8127-11D65F95AEB8}"/>
              </a:ext>
            </a:extLst>
          </p:cNvPr>
          <p:cNvSpPr>
            <a:spLocks noGrp="1"/>
          </p:cNvSpPr>
          <p:nvPr>
            <p:ph idx="1"/>
          </p:nvPr>
        </p:nvSpPr>
        <p:spPr>
          <a:xfrm>
            <a:off x="5183188" y="457201"/>
            <a:ext cx="6476876" cy="5403850"/>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 xmlns:a16="http://schemas.microsoft.com/office/drawing/2014/main" id="{ABA53DEC-61C0-4EB7-ADA5-282445E8428D}"/>
              </a:ext>
            </a:extLst>
          </p:cNvPr>
          <p:cNvSpPr>
            <a:spLocks noGrp="1"/>
          </p:cNvSpPr>
          <p:nvPr>
            <p:ph type="body" sz="half" idx="2"/>
          </p:nvPr>
        </p:nvSpPr>
        <p:spPr>
          <a:xfrm>
            <a:off x="531936" y="2057400"/>
            <a:ext cx="4240090"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1589717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BAB93BC-A4EE-4971-96B7-77BDA44C1CC0}"/>
              </a:ext>
            </a:extLst>
          </p:cNvPr>
          <p:cNvSpPr>
            <a:spLocks noGrp="1"/>
          </p:cNvSpPr>
          <p:nvPr>
            <p:ph type="title"/>
          </p:nvPr>
        </p:nvSpPr>
        <p:spPr>
          <a:xfrm>
            <a:off x="567104" y="457200"/>
            <a:ext cx="4204921" cy="1600200"/>
          </a:xfrm>
          <a:prstGeom prst="rect">
            <a:avLst/>
          </a:prstGeo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 xmlns:a16="http://schemas.microsoft.com/office/drawing/2014/main" id="{2F60CEB7-776C-49E4-9FB9-6F88017A7D1B}"/>
              </a:ext>
            </a:extLst>
          </p:cNvPr>
          <p:cNvSpPr>
            <a:spLocks noGrp="1"/>
          </p:cNvSpPr>
          <p:nvPr>
            <p:ph type="pic" idx="1"/>
          </p:nvPr>
        </p:nvSpPr>
        <p:spPr>
          <a:xfrm>
            <a:off x="5183187" y="457201"/>
            <a:ext cx="6492997" cy="540385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 xmlns:a16="http://schemas.microsoft.com/office/drawing/2014/main" id="{5FE5D677-6E29-4736-9C43-A3EADE65C9F8}"/>
              </a:ext>
            </a:extLst>
          </p:cNvPr>
          <p:cNvSpPr>
            <a:spLocks noGrp="1"/>
          </p:cNvSpPr>
          <p:nvPr>
            <p:ph type="body" sz="half" idx="2"/>
          </p:nvPr>
        </p:nvSpPr>
        <p:spPr>
          <a:xfrm>
            <a:off x="567104" y="2057400"/>
            <a:ext cx="4204921"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6145942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Approved BNI Colors">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6892FAFB-F83D-414B-BD74-017615231079}"/>
              </a:ext>
            </a:extLst>
          </p:cNvPr>
          <p:cNvPicPr>
            <a:picLocks noChangeAspect="1"/>
          </p:cNvPicPr>
          <p:nvPr userDrawn="1"/>
        </p:nvPicPr>
        <p:blipFill>
          <a:blip r:embed="rId2"/>
          <a:stretch>
            <a:fillRect/>
          </a:stretch>
        </p:blipFill>
        <p:spPr>
          <a:xfrm>
            <a:off x="373022" y="180295"/>
            <a:ext cx="8040218" cy="5898923"/>
          </a:xfrm>
          <a:prstGeom prst="rect">
            <a:avLst/>
          </a:prstGeom>
        </p:spPr>
      </p:pic>
      <p:sp>
        <p:nvSpPr>
          <p:cNvPr id="5" name="TextBox 4">
            <a:extLst>
              <a:ext uri="{FF2B5EF4-FFF2-40B4-BE49-F238E27FC236}">
                <a16:creationId xmlns="" xmlns:a16="http://schemas.microsoft.com/office/drawing/2014/main" id="{341B0871-CEA7-46DD-9295-03BD20968DF0}"/>
              </a:ext>
            </a:extLst>
          </p:cNvPr>
          <p:cNvSpPr txBox="1"/>
          <p:nvPr userDrawn="1"/>
        </p:nvSpPr>
        <p:spPr>
          <a:xfrm>
            <a:off x="9608423" y="1335348"/>
            <a:ext cx="1082348" cy="738664"/>
          </a:xfrm>
          <a:prstGeom prst="rect">
            <a:avLst/>
          </a:prstGeom>
          <a:noFill/>
        </p:spPr>
        <p:txBody>
          <a:bodyPr wrap="none" rtlCol="0">
            <a:spAutoFit/>
          </a:bodyPr>
          <a:lstStyle/>
          <a:p>
            <a:pPr algn="ctr"/>
            <a:r>
              <a:rPr lang="en-US" sz="1800" b="1" dirty="0"/>
              <a:t>Do Not </a:t>
            </a:r>
          </a:p>
          <a:p>
            <a:pPr algn="ctr"/>
            <a:r>
              <a:rPr lang="en-US" sz="1200" b="1" dirty="0"/>
              <a:t>Use Other </a:t>
            </a:r>
          </a:p>
          <a:p>
            <a:pPr algn="ctr"/>
            <a:r>
              <a:rPr lang="en-US" sz="1200" b="1" dirty="0"/>
              <a:t>Hues of Red</a:t>
            </a:r>
          </a:p>
        </p:txBody>
      </p:sp>
      <p:pic>
        <p:nvPicPr>
          <p:cNvPr id="6" name="Picture 5">
            <a:extLst>
              <a:ext uri="{FF2B5EF4-FFF2-40B4-BE49-F238E27FC236}">
                <a16:creationId xmlns="" xmlns:a16="http://schemas.microsoft.com/office/drawing/2014/main" id="{C8F96E87-288D-4E18-A7F4-14D5E33EA9F1}"/>
              </a:ext>
            </a:extLst>
          </p:cNvPr>
          <p:cNvPicPr>
            <a:picLocks noChangeAspect="1"/>
          </p:cNvPicPr>
          <p:nvPr userDrawn="1"/>
        </p:nvPicPr>
        <p:blipFill>
          <a:blip r:embed="rId3"/>
          <a:stretch>
            <a:fillRect/>
          </a:stretch>
        </p:blipFill>
        <p:spPr>
          <a:xfrm>
            <a:off x="9638509" y="2179337"/>
            <a:ext cx="1022176" cy="3737871"/>
          </a:xfrm>
          <a:prstGeom prst="rect">
            <a:avLst/>
          </a:prstGeom>
        </p:spPr>
      </p:pic>
      <p:pic>
        <p:nvPicPr>
          <p:cNvPr id="8" name="Picture 7">
            <a:extLst>
              <a:ext uri="{FF2B5EF4-FFF2-40B4-BE49-F238E27FC236}">
                <a16:creationId xmlns="" xmlns:a16="http://schemas.microsoft.com/office/drawing/2014/main" id="{59D0FA09-E4C1-4D59-B18D-D09636FDA630}"/>
              </a:ext>
            </a:extLst>
          </p:cNvPr>
          <p:cNvPicPr>
            <a:picLocks noChangeAspect="1"/>
          </p:cNvPicPr>
          <p:nvPr userDrawn="1"/>
        </p:nvPicPr>
        <p:blipFill rotWithShape="1">
          <a:blip r:embed="rId4"/>
          <a:srcRect l="34827" t="35301" r="34948" b="37973"/>
          <a:stretch/>
        </p:blipFill>
        <p:spPr>
          <a:xfrm>
            <a:off x="9309718" y="2787508"/>
            <a:ext cx="1679758" cy="2735144"/>
          </a:xfrm>
          <a:prstGeom prst="rect">
            <a:avLst/>
          </a:prstGeom>
        </p:spPr>
      </p:pic>
    </p:spTree>
    <p:extLst>
      <p:ext uri="{BB962C8B-B14F-4D97-AF65-F5344CB8AC3E}">
        <p14:creationId xmlns:p14="http://schemas.microsoft.com/office/powerpoint/2010/main" val="29679818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3.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 xmlns:a16="http://schemas.microsoft.com/office/drawing/2014/main" id="{CDA02FF0-C809-8646-916E-1F5576177580}"/>
              </a:ext>
            </a:extLst>
          </p:cNvPr>
          <p:cNvPicPr>
            <a:picLocks noChangeAspect="1"/>
          </p:cNvPicPr>
          <p:nvPr userDrawn="1"/>
        </p:nvPicPr>
        <p:blipFill>
          <a:blip r:embed="rId13" cstate="print">
            <a:extLst>
              <a:ext uri="{28A0092B-C50C-407E-A947-70E740481C1C}">
                <a14:useLocalDpi xmlns:a14="http://schemas.microsoft.com/office/drawing/2010/main" val="0"/>
              </a:ext>
            </a:extLst>
          </a:blip>
          <a:srcRect/>
          <a:stretch/>
        </p:blipFill>
        <p:spPr>
          <a:xfrm>
            <a:off x="10168097" y="5813346"/>
            <a:ext cx="2033474" cy="1064866"/>
          </a:xfrm>
          <a:prstGeom prst="rect">
            <a:avLst/>
          </a:prstGeom>
        </p:spPr>
      </p:pic>
      <p:sp>
        <p:nvSpPr>
          <p:cNvPr id="11" name="Title Placeholder 1">
            <a:extLst>
              <a:ext uri="{FF2B5EF4-FFF2-40B4-BE49-F238E27FC236}">
                <a16:creationId xmlns="" xmlns:a16="http://schemas.microsoft.com/office/drawing/2014/main" id="{C51039D2-5428-4F9C-983B-E871C7CFC06D}"/>
              </a:ext>
            </a:extLst>
          </p:cNvPr>
          <p:cNvSpPr>
            <a:spLocks noGrp="1"/>
          </p:cNvSpPr>
          <p:nvPr>
            <p:ph type="title"/>
          </p:nvPr>
        </p:nvSpPr>
        <p:spPr>
          <a:xfrm>
            <a:off x="597785" y="0"/>
            <a:ext cx="11169161" cy="1056176"/>
          </a:xfrm>
          <a:prstGeom prst="rect">
            <a:avLst/>
          </a:prstGeom>
        </p:spPr>
        <p:txBody>
          <a:bodyPr vert="horz" lIns="91440" tIns="45720" rIns="91440" bIns="45720" rtlCol="0" anchor="ctr">
            <a:normAutofit/>
          </a:bodyPr>
          <a:lstStyle/>
          <a:p>
            <a:r>
              <a:rPr lang="en-US" dirty="0"/>
              <a:t>Click to edit Master title style</a:t>
            </a:r>
          </a:p>
        </p:txBody>
      </p:sp>
      <p:sp>
        <p:nvSpPr>
          <p:cNvPr id="7" name="Text Placeholder 6">
            <a:extLst>
              <a:ext uri="{FF2B5EF4-FFF2-40B4-BE49-F238E27FC236}">
                <a16:creationId xmlns="" xmlns:a16="http://schemas.microsoft.com/office/drawing/2014/main" id="{382E9E18-8709-465F-B920-AAE11B6304A8}"/>
              </a:ext>
            </a:extLst>
          </p:cNvPr>
          <p:cNvSpPr>
            <a:spLocks noGrp="1"/>
          </p:cNvSpPr>
          <p:nvPr>
            <p:ph type="body" idx="1"/>
          </p:nvPr>
        </p:nvSpPr>
        <p:spPr>
          <a:xfrm>
            <a:off x="565417" y="1062790"/>
            <a:ext cx="11169161" cy="45280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3" name="Picture 2" descr="A close up of a sign&#10;&#10;Description automatically generated">
            <a:extLst>
              <a:ext uri="{FF2B5EF4-FFF2-40B4-BE49-F238E27FC236}">
                <a16:creationId xmlns="" xmlns:a16="http://schemas.microsoft.com/office/drawing/2014/main" id="{C7600220-594C-1C45-8392-17C39B7150D8}"/>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60963" y="6200421"/>
            <a:ext cx="798042" cy="543066"/>
          </a:xfrm>
          <a:prstGeom prst="rect">
            <a:avLst/>
          </a:prstGeom>
        </p:spPr>
      </p:pic>
    </p:spTree>
    <p:extLst>
      <p:ext uri="{BB962C8B-B14F-4D97-AF65-F5344CB8AC3E}">
        <p14:creationId xmlns:p14="http://schemas.microsoft.com/office/powerpoint/2010/main" val="333240488"/>
      </p:ext>
    </p:extLst>
  </p:cSld>
  <p:clrMap bg1="lt1" tx1="dk1" bg2="lt2" tx2="dk2" accent1="accent1" accent2="accent2" accent3="accent3" accent4="accent4" accent5="accent5" accent6="accent6" hlink="hlink" folHlink="folHlink"/>
  <p:sldLayoutIdLst>
    <p:sldLayoutId id="2147483652" r:id="rId1"/>
    <p:sldLayoutId id="2147483653" r:id="rId2"/>
    <p:sldLayoutId id="2147483664" r:id="rId3"/>
    <p:sldLayoutId id="214748366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ctr" defTabSz="914400" rtl="0" eaLnBrk="1" latinLnBrk="0" hangingPunct="1">
        <a:lnSpc>
          <a:spcPct val="90000"/>
        </a:lnSpc>
        <a:spcBef>
          <a:spcPct val="0"/>
        </a:spcBef>
        <a:buNone/>
        <a:defRPr sz="40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Picture 8">
            <a:extLst>
              <a:ext uri="{FF2B5EF4-FFF2-40B4-BE49-F238E27FC236}">
                <a16:creationId xmlns="" xmlns:a16="http://schemas.microsoft.com/office/drawing/2014/main" id="{A1E366C2-445C-8C4D-8274-4B1C66A25E12}"/>
              </a:ext>
            </a:extLst>
          </p:cNvPr>
          <p:cNvPicPr>
            <a:picLocks noChangeAspect="1"/>
          </p:cNvPicPr>
          <p:nvPr userDrawn="1"/>
        </p:nvPicPr>
        <p:blipFill>
          <a:blip r:embed="rId15" cstate="print">
            <a:extLst>
              <a:ext uri="{28A0092B-C50C-407E-A947-70E740481C1C}">
                <a14:useLocalDpi xmlns:a14="http://schemas.microsoft.com/office/drawing/2010/main" val="0"/>
              </a:ext>
            </a:extLst>
          </a:blip>
          <a:srcRect/>
          <a:stretch/>
        </p:blipFill>
        <p:spPr>
          <a:xfrm>
            <a:off x="160963" y="6351103"/>
            <a:ext cx="976497" cy="374498"/>
          </a:xfrm>
          <a:prstGeom prst="rect">
            <a:avLst/>
          </a:prstGeom>
        </p:spPr>
      </p:pic>
      <p:pic>
        <p:nvPicPr>
          <p:cNvPr id="10" name="Picture 9">
            <a:extLst>
              <a:ext uri="{FF2B5EF4-FFF2-40B4-BE49-F238E27FC236}">
                <a16:creationId xmlns="" xmlns:a16="http://schemas.microsoft.com/office/drawing/2014/main" id="{CDA02FF0-C809-8646-916E-1F5576177580}"/>
              </a:ext>
            </a:extLst>
          </p:cNvPr>
          <p:cNvPicPr>
            <a:picLocks noChangeAspect="1"/>
          </p:cNvPicPr>
          <p:nvPr userDrawn="1"/>
        </p:nvPicPr>
        <p:blipFill>
          <a:blip r:embed="rId16" cstate="print">
            <a:extLst>
              <a:ext uri="{28A0092B-C50C-407E-A947-70E740481C1C}">
                <a14:useLocalDpi xmlns:a14="http://schemas.microsoft.com/office/drawing/2010/main" val="0"/>
              </a:ext>
            </a:extLst>
          </a:blip>
          <a:srcRect/>
          <a:stretch/>
        </p:blipFill>
        <p:spPr>
          <a:xfrm>
            <a:off x="10168097" y="5813346"/>
            <a:ext cx="2033474" cy="1064866"/>
          </a:xfrm>
          <a:prstGeom prst="rect">
            <a:avLst/>
          </a:prstGeom>
        </p:spPr>
      </p:pic>
      <p:sp>
        <p:nvSpPr>
          <p:cNvPr id="11" name="Title Placeholder 1">
            <a:extLst>
              <a:ext uri="{FF2B5EF4-FFF2-40B4-BE49-F238E27FC236}">
                <a16:creationId xmlns="" xmlns:a16="http://schemas.microsoft.com/office/drawing/2014/main" id="{C51039D2-5428-4F9C-983B-E871C7CFC06D}"/>
              </a:ext>
            </a:extLst>
          </p:cNvPr>
          <p:cNvSpPr>
            <a:spLocks noGrp="1"/>
          </p:cNvSpPr>
          <p:nvPr>
            <p:ph type="title"/>
          </p:nvPr>
        </p:nvSpPr>
        <p:spPr>
          <a:xfrm>
            <a:off x="597785" y="0"/>
            <a:ext cx="11169161" cy="1056176"/>
          </a:xfrm>
          <a:prstGeom prst="rect">
            <a:avLst/>
          </a:prstGeom>
        </p:spPr>
        <p:txBody>
          <a:bodyPr vert="horz" lIns="91440" tIns="45720" rIns="91440" bIns="45720" rtlCol="0" anchor="ctr">
            <a:normAutofit/>
          </a:bodyPr>
          <a:lstStyle/>
          <a:p>
            <a:r>
              <a:rPr lang="en-US" dirty="0"/>
              <a:t>Click to edit Master title style</a:t>
            </a:r>
          </a:p>
        </p:txBody>
      </p:sp>
      <p:sp>
        <p:nvSpPr>
          <p:cNvPr id="7" name="Text Placeholder 6">
            <a:extLst>
              <a:ext uri="{FF2B5EF4-FFF2-40B4-BE49-F238E27FC236}">
                <a16:creationId xmlns="" xmlns:a16="http://schemas.microsoft.com/office/drawing/2014/main" id="{382E9E18-8709-465F-B920-AAE11B6304A8}"/>
              </a:ext>
            </a:extLst>
          </p:cNvPr>
          <p:cNvSpPr>
            <a:spLocks noGrp="1"/>
          </p:cNvSpPr>
          <p:nvPr>
            <p:ph type="body" idx="1"/>
          </p:nvPr>
        </p:nvSpPr>
        <p:spPr>
          <a:xfrm>
            <a:off x="565417" y="1062790"/>
            <a:ext cx="11169161" cy="45280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95226371"/>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Lst>
  <p:txStyles>
    <p:titleStyle>
      <a:lvl1pPr algn="ctr" defTabSz="914400" rtl="0" eaLnBrk="1" latinLnBrk="0" hangingPunct="1">
        <a:lnSpc>
          <a:spcPct val="90000"/>
        </a:lnSpc>
        <a:spcBef>
          <a:spcPct val="0"/>
        </a:spcBef>
        <a:buNone/>
        <a:defRPr sz="4000" b="1" kern="1200">
          <a:solidFill>
            <a:srgbClr val="000000"/>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0000"/>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0000"/>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0000"/>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0000"/>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0000"/>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0" y="3701098"/>
            <a:ext cx="12192000" cy="1655762"/>
          </a:xfrm>
        </p:spPr>
        <p:txBody>
          <a:bodyPr>
            <a:normAutofit/>
          </a:bodyPr>
          <a:lstStyle/>
          <a:p>
            <a:r>
              <a:rPr lang="en-US" sz="6600" dirty="0"/>
              <a:t>Registering </a:t>
            </a:r>
            <a:r>
              <a:rPr lang="en-US" sz="6600" dirty="0" smtClean="0"/>
              <a:t>Visitors</a:t>
            </a:r>
          </a:p>
          <a:p>
            <a:r>
              <a:rPr lang="en-US" sz="3200" dirty="0" smtClean="0"/>
              <a:t>Or Guest or Substitute</a:t>
            </a:r>
            <a:endParaRPr lang="en-US" sz="3200" dirty="0"/>
          </a:p>
        </p:txBody>
      </p:sp>
    </p:spTree>
    <p:extLst>
      <p:ext uri="{BB962C8B-B14F-4D97-AF65-F5344CB8AC3E}">
        <p14:creationId xmlns:p14="http://schemas.microsoft.com/office/powerpoint/2010/main" val="15402780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9217" y="-419100"/>
            <a:ext cx="11169161" cy="76200"/>
          </a:xfrm>
        </p:spPr>
        <p:txBody>
          <a:bodyPr>
            <a:normAutofit fontScale="90000"/>
          </a:bodyPr>
          <a:lstStyle/>
          <a:p>
            <a:endParaRPr lang="en-US" sz="6000" dirty="0"/>
          </a:p>
        </p:txBody>
      </p:sp>
      <p:sp>
        <p:nvSpPr>
          <p:cNvPr id="3" name="Text Placeholder 2"/>
          <p:cNvSpPr>
            <a:spLocks noGrp="1"/>
          </p:cNvSpPr>
          <p:nvPr>
            <p:ph type="body" sz="quarter" idx="10"/>
          </p:nvPr>
        </p:nvSpPr>
        <p:spPr>
          <a:xfrm>
            <a:off x="641128" y="274320"/>
            <a:ext cx="5005292" cy="5600700"/>
          </a:xfrm>
          <a:solidFill>
            <a:schemeClr val="bg1"/>
          </a:solidFill>
        </p:spPr>
        <p:txBody>
          <a:bodyPr>
            <a:noAutofit/>
          </a:bodyPr>
          <a:lstStyle/>
          <a:p>
            <a:pPr>
              <a:lnSpc>
                <a:spcPct val="107000"/>
              </a:lnSpc>
            </a:pPr>
            <a:r>
              <a:rPr lang="en-US" sz="2900" dirty="0">
                <a:latin typeface="Calibri" panose="020F0502020204030204" pitchFamily="34" charset="0"/>
                <a:ea typeface="Calibri" panose="020F0502020204030204" pitchFamily="34" charset="0"/>
                <a:cs typeface="Times New Roman" panose="02020603050405020304" pitchFamily="18" charset="0"/>
              </a:rPr>
              <a:t>Take out your phones and go to the BNI connect app. </a:t>
            </a:r>
          </a:p>
          <a:p>
            <a:pPr marL="0" lvl="0" indent="0">
              <a:lnSpc>
                <a:spcPct val="107000"/>
              </a:lnSpc>
              <a:spcAft>
                <a:spcPts val="0"/>
              </a:spcAft>
              <a:buNone/>
            </a:pPr>
            <a:endParaRPr lang="en-US" sz="29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2900" dirty="0">
                <a:latin typeface="Calibri" panose="020F0502020204030204" pitchFamily="34" charset="0"/>
                <a:ea typeface="Calibri" panose="020F0502020204030204" pitchFamily="34" charset="0"/>
                <a:cs typeface="Times New Roman" panose="02020603050405020304" pitchFamily="18" charset="0"/>
              </a:rPr>
              <a:t>Before every meeting you can check to see if we already have visitors and who the weekly speaker is. (see highlighted area)</a:t>
            </a:r>
          </a:p>
          <a:p>
            <a:pPr marL="342900" lvl="0" indent="-342900">
              <a:lnSpc>
                <a:spcPct val="107000"/>
              </a:lnSpc>
              <a:spcAft>
                <a:spcPts val="0"/>
              </a:spcAft>
              <a:buFont typeface="+mj-lt"/>
              <a:buAutoNum type="arabicPeriod"/>
            </a:pPr>
            <a:endParaRPr lang="en-US" sz="29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2900" dirty="0">
                <a:latin typeface="Calibri" panose="020F0502020204030204" pitchFamily="34" charset="0"/>
                <a:ea typeface="Calibri" panose="020F0502020204030204" pitchFamily="34" charset="0"/>
                <a:cs typeface="Times New Roman" panose="02020603050405020304" pitchFamily="18" charset="0"/>
              </a:rPr>
              <a:t>At the bottom right of the app you can click on Visitors. (circled in blue)</a:t>
            </a:r>
            <a:endParaRPr lang="en-US" sz="2900" dirty="0">
              <a:latin typeface="Calibri" panose="020F0502020204030204" pitchFamily="34" charset="0"/>
              <a:ea typeface="Calibri" panose="020F0502020204030204" pitchFamily="34" charset="0"/>
              <a:cs typeface="Times New Roman" panose="02020603050405020304" pitchFamily="18" charset="0"/>
            </a:endParaRPr>
          </a:p>
        </p:txBody>
      </p:sp>
      <p:sp>
        <p:nvSpPr>
          <p:cNvPr id="10" name="Oval 9"/>
          <p:cNvSpPr/>
          <p:nvPr/>
        </p:nvSpPr>
        <p:spPr>
          <a:xfrm>
            <a:off x="8353425" y="5634990"/>
            <a:ext cx="1165860" cy="93726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29400" y="0"/>
            <a:ext cx="3448050" cy="6858000"/>
          </a:xfrm>
          <a:prstGeom prst="rect">
            <a:avLst/>
          </a:prstGeom>
        </p:spPr>
      </p:pic>
      <p:sp>
        <p:nvSpPr>
          <p:cNvPr id="11" name="Oval 10"/>
          <p:cNvSpPr/>
          <p:nvPr/>
        </p:nvSpPr>
        <p:spPr>
          <a:xfrm>
            <a:off x="8536305" y="5417820"/>
            <a:ext cx="982980" cy="845820"/>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70C0"/>
              </a:solidFill>
            </a:endParaRPr>
          </a:p>
        </p:txBody>
      </p:sp>
    </p:spTree>
    <p:extLst>
      <p:ext uri="{BB962C8B-B14F-4D97-AF65-F5344CB8AC3E}">
        <p14:creationId xmlns:p14="http://schemas.microsoft.com/office/powerpoint/2010/main" val="10964906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4937" y="-1056176"/>
            <a:ext cx="11169161" cy="1056176"/>
          </a:xfrm>
        </p:spPr>
        <p:txBody>
          <a:bodyPr>
            <a:normAutofit/>
          </a:bodyPr>
          <a:lstStyle/>
          <a:p>
            <a:endParaRPr lang="en-US" sz="6000" dirty="0"/>
          </a:p>
        </p:txBody>
      </p:sp>
      <p:sp>
        <p:nvSpPr>
          <p:cNvPr id="3" name="Text Placeholder 2"/>
          <p:cNvSpPr>
            <a:spLocks noGrp="1"/>
          </p:cNvSpPr>
          <p:nvPr>
            <p:ph type="body" sz="quarter" idx="10"/>
          </p:nvPr>
        </p:nvSpPr>
        <p:spPr>
          <a:xfrm>
            <a:off x="519208" y="434340"/>
            <a:ext cx="5172932" cy="6138499"/>
          </a:xfrm>
        </p:spPr>
        <p:txBody>
          <a:bodyPr>
            <a:normAutofit lnSpcReduction="10000"/>
          </a:bodyPr>
          <a:lstStyle/>
          <a:p>
            <a:pPr>
              <a:lnSpc>
                <a:spcPct val="107000"/>
              </a:lnSpc>
            </a:pPr>
            <a:r>
              <a:rPr lang="en-US" sz="3600" dirty="0">
                <a:latin typeface="Calibri" panose="020F0502020204030204" pitchFamily="34" charset="0"/>
                <a:ea typeface="Calibri" panose="020F0502020204030204" pitchFamily="34" charset="0"/>
                <a:cs typeface="Times New Roman" panose="02020603050405020304" pitchFamily="18" charset="0"/>
              </a:rPr>
              <a:t>This will take you the “register a visitor” page. You can also send out an invitation to a potential guest, but registering them yourself will make sure our leadership has a heads up and keeps a better record of our visitors</a:t>
            </a:r>
            <a:r>
              <a:rPr lang="en-US" sz="3600" dirty="0" smtClean="0">
                <a:latin typeface="Calibri" panose="020F0502020204030204" pitchFamily="34" charset="0"/>
                <a:ea typeface="Calibri" panose="020F0502020204030204" pitchFamily="34" charset="0"/>
                <a:cs typeface="Times New Roman" panose="02020603050405020304" pitchFamily="18" charset="0"/>
              </a:rPr>
              <a:t>. </a:t>
            </a:r>
            <a:endParaRPr lang="en-US" sz="3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3600" dirty="0">
                <a:latin typeface="Calibri" panose="020F0502020204030204" pitchFamily="34" charset="0"/>
                <a:ea typeface="Calibri" panose="020F0502020204030204" pitchFamily="34" charset="0"/>
                <a:cs typeface="Times New Roman" panose="02020603050405020304" pitchFamily="18" charset="0"/>
              </a:rPr>
              <a:t>Click on “Visitor”</a:t>
            </a:r>
            <a:endParaRPr lang="en-US" sz="36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86550" y="0"/>
            <a:ext cx="3086100" cy="6858000"/>
          </a:xfrm>
          <a:prstGeom prst="rect">
            <a:avLst/>
          </a:prstGeom>
        </p:spPr>
      </p:pic>
      <p:sp>
        <p:nvSpPr>
          <p:cNvPr id="5" name="Oval 4"/>
          <p:cNvSpPr/>
          <p:nvPr/>
        </p:nvSpPr>
        <p:spPr>
          <a:xfrm>
            <a:off x="6995160" y="2011680"/>
            <a:ext cx="2606040" cy="1577340"/>
          </a:xfrm>
          <a:prstGeom prst="ellipse">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38100">
                <a:solidFill>
                  <a:schemeClr val="tx1"/>
                </a:solidFill>
              </a:ln>
              <a:solidFill>
                <a:srgbClr val="0070C0"/>
              </a:solidFill>
            </a:endParaRPr>
          </a:p>
        </p:txBody>
      </p:sp>
    </p:spTree>
    <p:extLst>
      <p:ext uri="{BB962C8B-B14F-4D97-AF65-F5344CB8AC3E}">
        <p14:creationId xmlns:p14="http://schemas.microsoft.com/office/powerpoint/2010/main" val="294388135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9237" y="-1288951"/>
            <a:ext cx="11169161" cy="1056176"/>
          </a:xfrm>
        </p:spPr>
        <p:txBody>
          <a:bodyPr>
            <a:normAutofit/>
          </a:bodyPr>
          <a:lstStyle/>
          <a:p>
            <a:endParaRPr lang="en-US" sz="6000" dirty="0"/>
          </a:p>
        </p:txBody>
      </p:sp>
      <p:sp>
        <p:nvSpPr>
          <p:cNvPr id="3" name="Text Placeholder 2"/>
          <p:cNvSpPr>
            <a:spLocks noGrp="1"/>
          </p:cNvSpPr>
          <p:nvPr>
            <p:ph type="body" sz="quarter" idx="10"/>
          </p:nvPr>
        </p:nvSpPr>
        <p:spPr>
          <a:xfrm>
            <a:off x="519208" y="868681"/>
            <a:ext cx="4990052" cy="5643198"/>
          </a:xfrm>
        </p:spPr>
        <p:txBody>
          <a:bodyPr>
            <a:normAutofit/>
          </a:bodyPr>
          <a:lstStyle/>
          <a:p>
            <a:pPr marL="0" lvl="0" indent="0">
              <a:lnSpc>
                <a:spcPct val="107000"/>
              </a:lnSpc>
              <a:spcAft>
                <a:spcPts val="800"/>
              </a:spcAft>
              <a:buNone/>
            </a:pPr>
            <a:r>
              <a:rPr lang="en-US" sz="3600" dirty="0">
                <a:latin typeface="Calibri" panose="020F0502020204030204" pitchFamily="34" charset="0"/>
                <a:ea typeface="Calibri" panose="020F0502020204030204" pitchFamily="34" charset="0"/>
                <a:cs typeface="Times New Roman" panose="02020603050405020304" pitchFamily="18" charset="0"/>
              </a:rPr>
              <a:t>This will take you to the “Personal Details” page. Ask your visitor for their business card. This is the best way to get the information you need to enter it into the BNI app.</a:t>
            </a:r>
            <a:endParaRPr lang="en-US" sz="36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49390" y="0"/>
            <a:ext cx="3086100" cy="6858000"/>
          </a:xfrm>
          <a:prstGeom prst="rect">
            <a:avLst/>
          </a:prstGeom>
        </p:spPr>
      </p:pic>
    </p:spTree>
    <p:extLst>
      <p:ext uri="{BB962C8B-B14F-4D97-AF65-F5344CB8AC3E}">
        <p14:creationId xmlns:p14="http://schemas.microsoft.com/office/powerpoint/2010/main" val="18167887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9197" y="-1220371"/>
            <a:ext cx="11169161" cy="1056176"/>
          </a:xfrm>
        </p:spPr>
        <p:txBody>
          <a:bodyPr>
            <a:normAutofit/>
          </a:bodyPr>
          <a:lstStyle/>
          <a:p>
            <a:endParaRPr lang="en-US" sz="6000" dirty="0"/>
          </a:p>
        </p:txBody>
      </p:sp>
      <p:sp>
        <p:nvSpPr>
          <p:cNvPr id="3" name="Text Placeholder 2"/>
          <p:cNvSpPr>
            <a:spLocks noGrp="1"/>
          </p:cNvSpPr>
          <p:nvPr>
            <p:ph type="body" sz="quarter" idx="10"/>
          </p:nvPr>
        </p:nvSpPr>
        <p:spPr>
          <a:xfrm>
            <a:off x="388620" y="525781"/>
            <a:ext cx="4572000" cy="5879418"/>
          </a:xfrm>
        </p:spPr>
        <p:txBody>
          <a:bodyPr>
            <a:normAutofit/>
          </a:bodyPr>
          <a:lstStyle/>
          <a:p>
            <a:pPr marL="342900" indent="-342900"/>
            <a:r>
              <a:rPr lang="en-US" sz="3600" dirty="0">
                <a:latin typeface="Calibri" panose="020F0502020204030204" pitchFamily="34" charset="0"/>
                <a:ea typeface="Calibri" panose="020F0502020204030204" pitchFamily="34" charset="0"/>
                <a:cs typeface="Times New Roman" panose="02020603050405020304" pitchFamily="18" charset="0"/>
              </a:rPr>
              <a:t>Once you click “Next” you will get contact details. Red dots indicate must have information</a:t>
            </a:r>
            <a:endParaRPr lang="en-US" sz="36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22720" y="0"/>
            <a:ext cx="3086100" cy="6858000"/>
          </a:xfrm>
          <a:prstGeom prst="rect">
            <a:avLst/>
          </a:prstGeom>
        </p:spPr>
      </p:pic>
    </p:spTree>
    <p:extLst>
      <p:ext uri="{BB962C8B-B14F-4D97-AF65-F5344CB8AC3E}">
        <p14:creationId xmlns:p14="http://schemas.microsoft.com/office/powerpoint/2010/main" val="8535225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4917" y="-1056176"/>
            <a:ext cx="11169161" cy="1056176"/>
          </a:xfrm>
        </p:spPr>
        <p:txBody>
          <a:bodyPr>
            <a:normAutofit/>
          </a:bodyPr>
          <a:lstStyle/>
          <a:p>
            <a:endParaRPr lang="en-US" sz="6000" dirty="0"/>
          </a:p>
        </p:txBody>
      </p:sp>
      <p:sp>
        <p:nvSpPr>
          <p:cNvPr id="3" name="Text Placeholder 2"/>
          <p:cNvSpPr>
            <a:spLocks noGrp="1"/>
          </p:cNvSpPr>
          <p:nvPr>
            <p:ph type="body" sz="quarter" idx="10"/>
          </p:nvPr>
        </p:nvSpPr>
        <p:spPr>
          <a:xfrm>
            <a:off x="519208" y="731521"/>
            <a:ext cx="4784312" cy="5414598"/>
          </a:xfrm>
        </p:spPr>
        <p:txBody>
          <a:bodyPr>
            <a:normAutofit/>
          </a:bodyPr>
          <a:lstStyle/>
          <a:p>
            <a:pPr marL="342900" lvl="0" indent="-342900">
              <a:lnSpc>
                <a:spcPct val="107000"/>
              </a:lnSpc>
              <a:spcAft>
                <a:spcPts val="800"/>
              </a:spcAft>
            </a:pPr>
            <a:r>
              <a:rPr lang="en-US" sz="4000" dirty="0">
                <a:latin typeface="Calibri" panose="020F0502020204030204" pitchFamily="34" charset="0"/>
                <a:ea typeface="Calibri" panose="020F0502020204030204" pitchFamily="34" charset="0"/>
                <a:cs typeface="Times New Roman" panose="02020603050405020304" pitchFamily="18" charset="0"/>
              </a:rPr>
              <a:t>Once you click “Next” you will get visit details. Notice, you can mark Visitor, Guest or Substitute.</a:t>
            </a:r>
          </a:p>
          <a:p>
            <a:pPr marL="0" indent="0">
              <a:buNone/>
            </a:pPr>
            <a:endParaRPr lang="en-US" sz="40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81750" y="0"/>
            <a:ext cx="3086100" cy="6858000"/>
          </a:xfrm>
          <a:prstGeom prst="rect">
            <a:avLst/>
          </a:prstGeom>
        </p:spPr>
      </p:pic>
      <p:sp>
        <p:nvSpPr>
          <p:cNvPr id="5" name="Oval 4"/>
          <p:cNvSpPr/>
          <p:nvPr/>
        </p:nvSpPr>
        <p:spPr>
          <a:xfrm>
            <a:off x="6126480" y="2971800"/>
            <a:ext cx="1798320" cy="1257300"/>
          </a:xfrm>
          <a:prstGeom prst="ellipse">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70C0"/>
              </a:solidFill>
            </a:endParaRPr>
          </a:p>
        </p:txBody>
      </p:sp>
      <p:cxnSp>
        <p:nvCxnSpPr>
          <p:cNvPr id="7" name="Straight Arrow Connector 6"/>
          <p:cNvCxnSpPr/>
          <p:nvPr/>
        </p:nvCxnSpPr>
        <p:spPr>
          <a:xfrm flipV="1">
            <a:off x="4937760" y="4732020"/>
            <a:ext cx="1348740" cy="571500"/>
          </a:xfrm>
          <a:prstGeom prst="straightConnector1">
            <a:avLst/>
          </a:prstGeom>
          <a:ln w="57150">
            <a:solidFill>
              <a:srgbClr val="0070C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59205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sz="quarter" idx="10"/>
          </p:nvPr>
        </p:nvSpPr>
        <p:spPr>
          <a:xfrm>
            <a:off x="564928" y="1062625"/>
            <a:ext cx="10476452" cy="5040995"/>
          </a:xfrm>
        </p:spPr>
        <p:txBody>
          <a:bodyPr>
            <a:normAutofit/>
          </a:bodyPr>
          <a:lstStyle/>
          <a:p>
            <a:r>
              <a:rPr lang="en-US" sz="3600" dirty="0">
                <a:latin typeface="Calibri" panose="020F0502020204030204" pitchFamily="34" charset="0"/>
                <a:ea typeface="Calibri" panose="020F0502020204030204" pitchFamily="34" charset="0"/>
                <a:cs typeface="Times New Roman" panose="02020603050405020304" pitchFamily="18" charset="0"/>
              </a:rPr>
              <a:t>Let’s make it a goal to register ANY of these visitors, whether they are visiting, attending as a guest or someone substituting for you that week. This way YOU also get credit for your visitors, which will help you get to “Green” on the Power of </a:t>
            </a:r>
            <a:r>
              <a:rPr lang="en-US" sz="3600" dirty="0" smtClean="0">
                <a:latin typeface="Calibri" panose="020F0502020204030204" pitchFamily="34" charset="0"/>
                <a:ea typeface="Calibri" panose="020F0502020204030204" pitchFamily="34" charset="0"/>
                <a:cs typeface="Times New Roman" panose="02020603050405020304" pitchFamily="18" charset="0"/>
              </a:rPr>
              <a:t>One.</a:t>
            </a:r>
          </a:p>
          <a:p>
            <a:endParaRPr lang="en-US" sz="3600" dirty="0">
              <a:latin typeface="Calibri" panose="020F0502020204030204" pitchFamily="34" charset="0"/>
              <a:cs typeface="Times New Roman" panose="02020603050405020304" pitchFamily="18" charset="0"/>
            </a:endParaRPr>
          </a:p>
          <a:p>
            <a:r>
              <a:rPr lang="en-US" sz="3600" b="1" dirty="0" smtClean="0">
                <a:latin typeface="Calibri" panose="020F0502020204030204" pitchFamily="34" charset="0"/>
                <a:cs typeface="Times New Roman" panose="02020603050405020304" pitchFamily="18" charset="0"/>
              </a:rPr>
              <a:t>We will be looking at </a:t>
            </a:r>
            <a:r>
              <a:rPr lang="en-US" sz="3600" b="1" smtClean="0">
                <a:latin typeface="Calibri" panose="020F0502020204030204" pitchFamily="34" charset="0"/>
                <a:cs typeface="Times New Roman" panose="02020603050405020304" pitchFamily="18" charset="0"/>
              </a:rPr>
              <a:t>the Power </a:t>
            </a:r>
            <a:r>
              <a:rPr lang="en-US" sz="3600" b="1" dirty="0" smtClean="0">
                <a:latin typeface="Calibri" panose="020F0502020204030204" pitchFamily="34" charset="0"/>
                <a:cs typeface="Times New Roman" panose="02020603050405020304" pitchFamily="18" charset="0"/>
              </a:rPr>
              <a:t>of One Report after it is emailed in August.</a:t>
            </a:r>
            <a:endParaRPr lang="en-US" sz="3600" b="1" dirty="0"/>
          </a:p>
        </p:txBody>
      </p:sp>
    </p:spTree>
    <p:extLst>
      <p:ext uri="{BB962C8B-B14F-4D97-AF65-F5344CB8AC3E}">
        <p14:creationId xmlns:p14="http://schemas.microsoft.com/office/powerpoint/2010/main" val="38436404"/>
      </p:ext>
    </p:extLst>
  </p:cSld>
  <p:clrMapOvr>
    <a:masterClrMapping/>
  </p:clrMapOvr>
  <p:timing>
    <p:tnLst>
      <p:par>
        <p:cTn id="1" dur="indefinite" restart="never" nodeType="tmRoot"/>
      </p:par>
    </p:tnLst>
  </p:timing>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rand Refresh - Communication Plan (002)" id="{7FB97CB9-66BB-4EEA-8AD9-24A50A0A1A75}" vid="{27874AC4-6B63-4035-B98F-35DD3BEB0DC7}"/>
    </a:ext>
  </a:extLst>
</a:theme>
</file>

<file path=ppt/theme/theme2.xml><?xml version="1.0" encoding="utf-8"?>
<a:theme xmlns:a="http://schemas.openxmlformats.org/drawingml/2006/main" name="1_Custom Design">
  <a:themeElements>
    <a:clrScheme name="BNI Colors">
      <a:dk1>
        <a:srgbClr val="000000"/>
      </a:dk1>
      <a:lt1>
        <a:srgbClr val="FFFFFF"/>
      </a:lt1>
      <a:dk2>
        <a:srgbClr val="CF2030"/>
      </a:dk2>
      <a:lt2>
        <a:srgbClr val="64666A"/>
      </a:lt2>
      <a:accent1>
        <a:srgbClr val="C8C8C8"/>
      </a:accent1>
      <a:accent2>
        <a:srgbClr val="F3F3F3"/>
      </a:accent2>
      <a:accent3>
        <a:srgbClr val="FFFFFF"/>
      </a:accent3>
      <a:accent4>
        <a:srgbClr val="FFFFFF"/>
      </a:accent4>
      <a:accent5>
        <a:srgbClr val="FFFFFF"/>
      </a:accent5>
      <a:accent6>
        <a:srgbClr val="FFFFFF"/>
      </a:accent6>
      <a:hlink>
        <a:srgbClr val="FFFFFF"/>
      </a:hlink>
      <a:folHlink>
        <a:srgbClr val="FFFFF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NI PPT Template" id="{A506243F-EDFE-42E5-B171-D81643DB863B}" vid="{EE114906-2E5D-4B27-8D3B-83F3043AB91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11836FFE7C8B340A444AE47E36B50AB" ma:contentTypeVersion="13" ma:contentTypeDescription="Create a new document." ma:contentTypeScope="" ma:versionID="de93cf4e494f7017f89376bad6ad6497">
  <xsd:schema xmlns:xsd="http://www.w3.org/2001/XMLSchema" xmlns:xs="http://www.w3.org/2001/XMLSchema" xmlns:p="http://schemas.microsoft.com/office/2006/metadata/properties" xmlns:ns3="45f763de-b7c7-480f-aee9-bfd0a54d887f" xmlns:ns4="7d0a934d-b389-491a-855b-de770bc912b4" targetNamespace="http://schemas.microsoft.com/office/2006/metadata/properties" ma:root="true" ma:fieldsID="10260602eee323d0b9286788f416ccdf" ns3:_="" ns4:_="">
    <xsd:import namespace="45f763de-b7c7-480f-aee9-bfd0a54d887f"/>
    <xsd:import namespace="7d0a934d-b389-491a-855b-de770bc912b4"/>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GenerationTime" minOccurs="0"/>
                <xsd:element ref="ns4:MediaServiceEventHashCode" minOccurs="0"/>
                <xsd:element ref="ns4:MediaServiceOCR" minOccurs="0"/>
                <xsd:element ref="ns4:MediaServiceDateTaken" minOccurs="0"/>
                <xsd:element ref="ns4:MediaServiceAutoKeyPoints" minOccurs="0"/>
                <xsd:element ref="ns4:MediaServiceKeyPoints" minOccurs="0"/>
                <xsd:element ref="ns4: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5f763de-b7c7-480f-aee9-bfd0a54d887f"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d0a934d-b389-491a-855b-de770bc912b4"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97ACE02-189C-4201-BAF7-D752E992009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5f763de-b7c7-480f-aee9-bfd0a54d887f"/>
    <ds:schemaRef ds:uri="7d0a934d-b389-491a-855b-de770bc912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69E368B-E51E-46B0-BB83-F5F46E440D99}">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http://purl.org/dc/terms/"/>
    <ds:schemaRef ds:uri="7d0a934d-b389-491a-855b-de770bc912b4"/>
    <ds:schemaRef ds:uri="45f763de-b7c7-480f-aee9-bfd0a54d887f"/>
    <ds:schemaRef ds:uri="http://www.w3.org/XML/1998/namespace"/>
    <ds:schemaRef ds:uri="http://purl.org/dc/dcmitype/"/>
  </ds:schemaRefs>
</ds:datastoreItem>
</file>

<file path=customXml/itemProps3.xml><?xml version="1.0" encoding="utf-8"?>
<ds:datastoreItem xmlns:ds="http://schemas.openxmlformats.org/officeDocument/2006/customXml" ds:itemID="{8031BEF8-CF86-4CDB-8B41-A1D3B2B0B1A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2413</TotalTime>
  <Words>263</Words>
  <Application>Microsoft Office PowerPoint</Application>
  <PresentationFormat>Custom</PresentationFormat>
  <Paragraphs>15</Paragraphs>
  <Slides>7</Slides>
  <Notes>0</Notes>
  <HiddenSlides>0</HiddenSlides>
  <MMClips>0</MMClips>
  <ScaleCrop>false</ScaleCrop>
  <HeadingPairs>
    <vt:vector size="4" baseType="variant">
      <vt:variant>
        <vt:lpstr>Theme</vt:lpstr>
      </vt:variant>
      <vt:variant>
        <vt:i4>2</vt:i4>
      </vt:variant>
      <vt:variant>
        <vt:lpstr>Slide Titles</vt:lpstr>
      </vt:variant>
      <vt:variant>
        <vt:i4>7</vt:i4>
      </vt:variant>
    </vt:vector>
  </HeadingPairs>
  <TitlesOfParts>
    <vt:vector size="9" baseType="lpstr">
      <vt:lpstr>Custom Design</vt:lpstr>
      <vt:lpstr>1_Custom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Andy;Andy Merritt</dc:creator>
  <cp:lastModifiedBy>PREIS 1 New</cp:lastModifiedBy>
  <cp:revision>70</cp:revision>
  <dcterms:created xsi:type="dcterms:W3CDTF">2020-04-22T15:10:35Z</dcterms:created>
  <dcterms:modified xsi:type="dcterms:W3CDTF">2026-07-19T21:28:40Z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0x010100411836FFE7C8B340A444AE47E36B50AB</vt:lpwstr>
  </property>
</Properties>
</file>