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65" r:id="rId5"/>
  </p:sldMasterIdLst>
  <p:notesMasterIdLst>
    <p:notesMasterId r:id="rId11"/>
  </p:notesMasterIdLst>
  <p:handoutMasterIdLst>
    <p:handoutMasterId r:id="rId12"/>
  </p:handoutMasterIdLst>
  <p:sldIdLst>
    <p:sldId id="656" r:id="rId6"/>
    <p:sldId id="667" r:id="rId7"/>
    <p:sldId id="666" r:id="rId8"/>
    <p:sldId id="670" r:id="rId9"/>
    <p:sldId id="675" r:id="rId1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a Hart" initials="SH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66A"/>
    <a:srgbClr val="CF2030"/>
    <a:srgbClr val="CF3020"/>
    <a:srgbClr val="000000"/>
    <a:srgbClr val="E11D3D"/>
    <a:srgbClr val="C9102E"/>
    <a:srgbClr val="BA0000"/>
    <a:srgbClr val="BA4040"/>
    <a:srgbClr val="641934"/>
    <a:srgbClr val="843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28D2E-61A4-463C-A321-28199A1F2278}" v="117" dt="2020-05-21T22:17:38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2" autoAdjust="0"/>
    <p:restoredTop sz="78978" autoAdjust="0"/>
  </p:normalViewPr>
  <p:slideViewPr>
    <p:cSldViewPr snapToGrid="0">
      <p:cViewPr varScale="1">
        <p:scale>
          <a:sx n="62" d="100"/>
          <a:sy n="62" d="100"/>
        </p:scale>
        <p:origin x="-113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0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5996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5C54D-2C19-4125-968F-3903584745FD}" type="datetimeFigureOut">
              <a:rPr lang="en-IE" smtClean="0"/>
              <a:t>23/08/2026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5996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CA17C-8BF8-446E-B00E-90FF84B5AC0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0752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E50EC-8CF9-B14A-A74C-5F6850CA225C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9D5DD-ACA7-F840-B1B7-9E1A7F22A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9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618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795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792058" y="546382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1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97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65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=""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3950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=""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022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=""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404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84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56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0655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48620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=""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7751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67199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95072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27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=""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80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3168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=""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4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=""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70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=""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2891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971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4594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8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=""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="" xmlns:a16="http://schemas.microsoft.com/office/drawing/2014/main" id="{C7600220-594C-1C45-8392-17C39B7150D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63" y="6200421"/>
            <a:ext cx="798042" cy="54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64" r:id="rId3"/>
    <p:sldLayoutId id="214748366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=""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522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762058"/>
            <a:ext cx="12192000" cy="1655762"/>
          </a:xfrm>
        </p:spPr>
        <p:txBody>
          <a:bodyPr>
            <a:normAutofit fontScale="62500" lnSpcReduction="20000"/>
          </a:bodyPr>
          <a:lstStyle/>
          <a:p>
            <a:r>
              <a:rPr lang="en-US" sz="6000" dirty="0"/>
              <a:t>YOUR SEAT HAS VALUE</a:t>
            </a:r>
          </a:p>
          <a:p>
            <a:endParaRPr lang="en-US" sz="6000" dirty="0"/>
          </a:p>
          <a:p>
            <a:r>
              <a:rPr lang="en-US" sz="6000" dirty="0" smtClean="0"/>
              <a:t>“</a:t>
            </a:r>
            <a:r>
              <a:rPr lang="en-US" sz="6000" dirty="0"/>
              <a:t>How much is your seat in this chapter worth?”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-419100"/>
            <a:ext cx="11169161" cy="76200"/>
          </a:xfrm>
        </p:spPr>
        <p:txBody>
          <a:bodyPr>
            <a:normAutofit fontScale="90000"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14400" y="274320"/>
            <a:ext cx="10622280" cy="605028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/>
              <a:t>NOT THE MEMBERSHIP FEE</a:t>
            </a:r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Think about the opportunity attached to your professional classification.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26920" y="3459480"/>
            <a:ext cx="2194560" cy="2057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ONE</a:t>
            </a:r>
          </a:p>
          <a:p>
            <a:pPr algn="ctr"/>
            <a:endParaRPr lang="en-US" sz="2000" b="1" dirty="0" smtClean="0">
              <a:solidFill>
                <a:schemeClr val="tx2"/>
              </a:solidFill>
            </a:endParaRPr>
          </a:p>
          <a:p>
            <a:pPr algn="ctr"/>
            <a:endParaRPr lang="en-US" sz="2000" b="1" dirty="0" smtClean="0">
              <a:solidFill>
                <a:schemeClr val="tx2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Professional </a:t>
            </a:r>
          </a:p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Classification</a:t>
            </a:r>
            <a:endParaRPr lang="en-US" sz="2000" b="1" dirty="0">
              <a:solidFill>
                <a:schemeClr val="tx2"/>
              </a:solidFill>
            </a:endParaRPr>
          </a:p>
          <a:p>
            <a:pPr algn="ctr"/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876800" y="3459480"/>
            <a:ext cx="2194560" cy="2057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ONE</a:t>
            </a:r>
          </a:p>
          <a:p>
            <a:pPr algn="ctr"/>
            <a:endParaRPr lang="en-US" sz="2000" b="1" dirty="0">
              <a:solidFill>
                <a:schemeClr val="tx2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Seat representing your profession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787640" y="3444240"/>
            <a:ext cx="2194560" cy="2057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MANY</a:t>
            </a:r>
          </a:p>
          <a:p>
            <a:pPr algn="ctr"/>
            <a:endParaRPr lang="en-US" sz="2000" b="1" dirty="0">
              <a:solidFill>
                <a:schemeClr val="tx2"/>
              </a:solidFill>
            </a:endParaRPr>
          </a:p>
          <a:p>
            <a:pPr algn="ctr"/>
            <a:r>
              <a:rPr lang="en-US" sz="2000" b="1" dirty="0">
                <a:solidFill>
                  <a:schemeClr val="tx2"/>
                </a:solidFill>
              </a:rPr>
              <a:t>relationships and networks in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</a:rPr>
              <a:t>the room</a:t>
            </a:r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37" y="-1056176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200" y="990601"/>
            <a:ext cx="6994112" cy="1463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EXCLUSIVITY CREATES OPPORTUNITY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83920" y="2209800"/>
            <a:ext cx="56845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There may be many professionals in your</a:t>
            </a:r>
          </a:p>
          <a:p>
            <a:r>
              <a:rPr lang="en-US" sz="2000" b="1" dirty="0"/>
              <a:t>field in the community.</a:t>
            </a:r>
          </a:p>
          <a:p>
            <a:endParaRPr lang="en-US" sz="2000" b="1" dirty="0"/>
          </a:p>
          <a:p>
            <a:r>
              <a:rPr lang="en-US" sz="2000" b="1" dirty="0"/>
              <a:t>Only one person holds your classification</a:t>
            </a:r>
          </a:p>
          <a:p>
            <a:r>
              <a:rPr lang="en-US" sz="2000" b="1" dirty="0"/>
              <a:t>in this chapter.</a:t>
            </a:r>
          </a:p>
          <a:p>
            <a:endParaRPr lang="en-US" sz="2000" b="1" dirty="0"/>
          </a:p>
          <a:p>
            <a:r>
              <a:rPr lang="en-US" sz="2000" b="1" dirty="0"/>
              <a:t>That gives you access to relationships</a:t>
            </a:r>
          </a:p>
          <a:p>
            <a:r>
              <a:rPr lang="en-US" sz="2000" b="1" dirty="0"/>
              <a:t>others would gladly have.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559040" y="2209800"/>
            <a:ext cx="4053840" cy="3383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Your seat is not just a chair.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>
                <a:solidFill>
                  <a:schemeClr val="tx2"/>
                </a:solidFill>
              </a:rPr>
              <a:t>It is an opportunity.</a:t>
            </a:r>
          </a:p>
        </p:txBody>
      </p:sp>
    </p:spTree>
    <p:extLst>
      <p:ext uri="{BB962C8B-B14F-4D97-AF65-F5344CB8AC3E}">
        <p14:creationId xmlns:p14="http://schemas.microsoft.com/office/powerpoint/2010/main" val="29438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37" y="-1288951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32568" y="487680"/>
            <a:ext cx="10651712" cy="6690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dirty="0"/>
              <a:t>THE QUESTION ISN’T…</a:t>
            </a:r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400" b="1" dirty="0"/>
              <a:t>“I paid my dues — what is BNI going to give me?”</a:t>
            </a:r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400" b="1" dirty="0"/>
              <a:t>“I have an opportunity someone else would gladly have.</a:t>
            </a:r>
          </a:p>
          <a:p>
            <a:pPr marL="0" indent="0" algn="ctr">
              <a:buNone/>
            </a:pPr>
            <a:r>
              <a:rPr lang="en-US" sz="4400" b="1" dirty="0"/>
              <a:t>What am I doing with it?”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Down Arrow 3"/>
          <p:cNvSpPr/>
          <p:nvPr/>
        </p:nvSpPr>
        <p:spPr>
          <a:xfrm>
            <a:off x="5318760" y="3063240"/>
            <a:ext cx="1295400" cy="11277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17" y="280769"/>
            <a:ext cx="11169161" cy="1056176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655321"/>
            <a:ext cx="11169650" cy="5715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THIS WEEK’S CHALLENGE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dirty="0"/>
              <a:t>Don’t think of your BNI membership</a:t>
            </a:r>
          </a:p>
          <a:p>
            <a:pPr marL="0" indent="0" algn="ctr">
              <a:buNone/>
            </a:pPr>
            <a:r>
              <a:rPr lang="en-US" dirty="0"/>
              <a:t>as something you bought.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Think of your seat as an opportunity you’ve been entrusted</a:t>
            </a:r>
          </a:p>
          <a:p>
            <a:pPr marL="0" indent="0" algn="ctr">
              <a:buNone/>
            </a:pPr>
            <a:r>
              <a:rPr lang="en-US" b="1" dirty="0"/>
              <a:t>with.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i="1" dirty="0">
                <a:solidFill>
                  <a:schemeClr val="tx2"/>
                </a:solidFill>
              </a:rPr>
              <a:t>Are you getting everything out of it that you could?</a:t>
            </a:r>
            <a:endParaRPr lang="en-US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rand Refresh - Communication Plan (002)" id="{7FB97CB9-66BB-4EEA-8AD9-24A50A0A1A75}" vid="{27874AC4-6B63-4035-B98F-35DD3BEB0DC7}"/>
    </a:ext>
  </a:extLst>
</a:theme>
</file>

<file path=ppt/theme/theme2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NI PPT Template" id="{A506243F-EDFE-42E5-B171-D81643DB863B}" vid="{EE114906-2E5D-4B27-8D3B-83F3043AB91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1836FFE7C8B340A444AE47E36B50AB" ma:contentTypeVersion="13" ma:contentTypeDescription="Create a new document." ma:contentTypeScope="" ma:versionID="de93cf4e494f7017f89376bad6ad6497">
  <xsd:schema xmlns:xsd="http://www.w3.org/2001/XMLSchema" xmlns:xs="http://www.w3.org/2001/XMLSchema" xmlns:p="http://schemas.microsoft.com/office/2006/metadata/properties" xmlns:ns3="45f763de-b7c7-480f-aee9-bfd0a54d887f" xmlns:ns4="7d0a934d-b389-491a-855b-de770bc912b4" targetNamespace="http://schemas.microsoft.com/office/2006/metadata/properties" ma:root="true" ma:fieldsID="10260602eee323d0b9286788f416ccdf" ns3:_="" ns4:_="">
    <xsd:import namespace="45f763de-b7c7-480f-aee9-bfd0a54d887f"/>
    <xsd:import namespace="7d0a934d-b389-491a-855b-de770bc912b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f763de-b7c7-480f-aee9-bfd0a54d88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0a934d-b389-491a-855b-de770bc91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7ACE02-189C-4201-BAF7-D752E99200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f763de-b7c7-480f-aee9-bfd0a54d887f"/>
    <ds:schemaRef ds:uri="7d0a934d-b389-491a-855b-de770bc91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9E368B-E51E-46B0-BB83-F5F46E440D99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7d0a934d-b389-491a-855b-de770bc912b4"/>
    <ds:schemaRef ds:uri="45f763de-b7c7-480f-aee9-bfd0a54d887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031BEF8-CF86-4CDB-8B41-A1D3B2B0B1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2478</TotalTime>
  <Words>166</Words>
  <Application>Microsoft Office PowerPoint</Application>
  <PresentationFormat>Custom</PresentationFormat>
  <Paragraphs>47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Andy;Andy Merritt</dc:creator>
  <cp:lastModifiedBy>PREIS 1 New</cp:lastModifiedBy>
  <cp:revision>79</cp:revision>
  <dcterms:created xsi:type="dcterms:W3CDTF">2020-04-22T15:10:35Z</dcterms:created>
  <dcterms:modified xsi:type="dcterms:W3CDTF">2026-08-23T23:06:23Z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0x010100411836FFE7C8B340A444AE47E36B50AB</vt:lpwstr>
  </property>
</Properties>
</file>