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  <p:sldMasterId id="2147483665" r:id="rId5"/>
  </p:sldMasterIdLst>
  <p:notesMasterIdLst>
    <p:notesMasterId r:id="rId12"/>
  </p:notesMasterIdLst>
  <p:handoutMasterIdLst>
    <p:handoutMasterId r:id="rId13"/>
  </p:handoutMasterIdLst>
  <p:sldIdLst>
    <p:sldId id="656" r:id="rId6"/>
    <p:sldId id="667" r:id="rId7"/>
    <p:sldId id="666" r:id="rId8"/>
    <p:sldId id="670" r:id="rId9"/>
    <p:sldId id="675" r:id="rId10"/>
    <p:sldId id="676" r:id="rId11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dra Hart" initials="SH" lastIdx="0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66A"/>
    <a:srgbClr val="CF2030"/>
    <a:srgbClr val="CF3020"/>
    <a:srgbClr val="000000"/>
    <a:srgbClr val="E11D3D"/>
    <a:srgbClr val="C9102E"/>
    <a:srgbClr val="BA0000"/>
    <a:srgbClr val="BA4040"/>
    <a:srgbClr val="641934"/>
    <a:srgbClr val="843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328D2E-61A4-463C-A321-28199A1F2278}" v="117" dt="2020-05-21T22:17:38.6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2" autoAdjust="0"/>
    <p:restoredTop sz="78978" autoAdjust="0"/>
  </p:normalViewPr>
  <p:slideViewPr>
    <p:cSldViewPr snapToGrid="0">
      <p:cViewPr varScale="1">
        <p:scale>
          <a:sx n="62" d="100"/>
          <a:sy n="62" d="100"/>
        </p:scale>
        <p:origin x="-113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4304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49" Type="http://schemas.microsoft.com/office/2015/10/relationships/revisionInfo" Target="revisionInfo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5996" y="1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5C54D-2C19-4125-968F-3903584745FD}" type="datetimeFigureOut">
              <a:rPr lang="en-IE" smtClean="0"/>
              <a:t>16/08/2026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3755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5996" y="8773755"/>
            <a:ext cx="3012457" cy="4623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CA17C-8BF8-446E-B00E-90FF84B5AC0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10752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E50EC-8CF9-B14A-A74C-5F6850CA225C}" type="datetimeFigureOut">
              <a:rPr lang="en-US" smtClean="0"/>
              <a:t>8/16/2026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F9D5DD-ACA7-F840-B1B7-9E1A7F22A1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399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76182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xmlns="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7955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xmlns="" id="{9778B11E-866D-314C-BBC2-98B616473B29}"/>
              </a:ext>
            </a:extLst>
          </p:cNvPr>
          <p:cNvSpPr/>
          <p:nvPr userDrawn="1"/>
        </p:nvSpPr>
        <p:spPr>
          <a:xfrm rot="5400000">
            <a:off x="5792058" y="546382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14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7976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98652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xmlns="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3950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0226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xmlns="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4043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842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56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0655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xmlns="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748620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xmlns="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77512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671998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xmlns="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xmlns="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95072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0274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xmlns="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980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31689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xmlns="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41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702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xmlns="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2891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89717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45942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981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xmlns="" id="{C7600220-594C-1C45-8392-17C39B7150D8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63" y="6200421"/>
            <a:ext cx="798042" cy="54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40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64" r:id="rId3"/>
    <p:sldLayoutId id="214748366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5226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990658"/>
            <a:ext cx="12192000" cy="1655762"/>
          </a:xfrm>
        </p:spPr>
        <p:txBody>
          <a:bodyPr>
            <a:normAutofit lnSpcReduction="10000"/>
          </a:bodyPr>
          <a:lstStyle/>
          <a:p>
            <a:r>
              <a:rPr lang="en-US" sz="6000" dirty="0" smtClean="0"/>
              <a:t>Can My BNI Chapter Actually Explain What I do?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54027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-419100"/>
            <a:ext cx="11169161" cy="76200"/>
          </a:xfrm>
        </p:spPr>
        <p:txBody>
          <a:bodyPr>
            <a:normAutofit fontScale="90000"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914400" y="60960"/>
            <a:ext cx="10622280" cy="512826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en-US" sz="4000" dirty="0"/>
          </a:p>
          <a:p>
            <a:pPr marL="0" indent="0" algn="ctr">
              <a:buNone/>
            </a:pPr>
            <a:r>
              <a:rPr lang="en-US" sz="4400" b="1" dirty="0" smtClean="0"/>
              <a:t>This Chapter </a:t>
            </a:r>
            <a:r>
              <a:rPr lang="en-US" sz="4400" b="1" dirty="0"/>
              <a:t>is </a:t>
            </a:r>
            <a:r>
              <a:rPr lang="en-US" sz="4400" b="1" dirty="0" smtClean="0"/>
              <a:t>my </a:t>
            </a:r>
            <a:r>
              <a:rPr lang="en-US" sz="4400" b="1" dirty="0"/>
              <a:t>volunteer sales </a:t>
            </a:r>
            <a:r>
              <a:rPr lang="en-US" sz="4400" b="1" dirty="0" smtClean="0"/>
              <a:t>force</a:t>
            </a:r>
            <a:r>
              <a:rPr lang="en-US" sz="4400" b="1" dirty="0"/>
              <a:t>!</a:t>
            </a:r>
            <a:endParaRPr lang="en-US" sz="4400" b="1" dirty="0" smtClean="0"/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endParaRPr lang="en-US" sz="4000" dirty="0"/>
          </a:p>
          <a:p>
            <a:r>
              <a:rPr lang="en-US" sz="4000" dirty="0"/>
              <a:t>“Most of us know what the other members of our chapter do—but do we know it well enough to explain it to someone else?”</a:t>
            </a:r>
          </a:p>
        </p:txBody>
      </p:sp>
    </p:spTree>
    <p:extLst>
      <p:ext uri="{BB962C8B-B14F-4D97-AF65-F5344CB8AC3E}">
        <p14:creationId xmlns:p14="http://schemas.microsoft.com/office/powerpoint/2010/main" val="109649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37" y="-1056176"/>
            <a:ext cx="11169161" cy="1056176"/>
          </a:xfrm>
        </p:spPr>
        <p:txBody>
          <a:bodyPr>
            <a:normAutofit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71608" y="259080"/>
            <a:ext cx="10712672" cy="6435679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5200" b="1" dirty="0"/>
              <a:t>The Real </a:t>
            </a:r>
            <a:r>
              <a:rPr lang="en-US" sz="5200" b="1" dirty="0" smtClean="0"/>
              <a:t>Test</a:t>
            </a:r>
          </a:p>
          <a:p>
            <a:pPr marL="0" indent="0" algn="ctr">
              <a:buNone/>
            </a:pPr>
            <a:endParaRPr lang="en-US" sz="5200" dirty="0"/>
          </a:p>
          <a:p>
            <a:r>
              <a:rPr lang="en-US" sz="4400" dirty="0" smtClean="0"/>
              <a:t>Could </a:t>
            </a:r>
            <a:r>
              <a:rPr lang="en-US" sz="4400" dirty="0"/>
              <a:t>another member explain your business to a potential customer in 30 seconds—without you being there?</a:t>
            </a:r>
          </a:p>
          <a:p>
            <a:r>
              <a:rPr lang="en-US" sz="4400" dirty="0"/>
              <a:t>Knowing your occupation isn't enough.</a:t>
            </a:r>
          </a:p>
          <a:p>
            <a:r>
              <a:rPr lang="en-US" sz="4400" dirty="0"/>
              <a:t>What problems do you solve?</a:t>
            </a:r>
          </a:p>
          <a:p>
            <a:r>
              <a:rPr lang="en-US" sz="4400" dirty="0"/>
              <a:t>Who is your ideal customer?</a:t>
            </a:r>
          </a:p>
          <a:p>
            <a:r>
              <a:rPr lang="en-US" sz="4400" dirty="0"/>
              <a:t>What should we listen for?</a:t>
            </a:r>
          </a:p>
          <a:p>
            <a:r>
              <a:rPr lang="en-US" sz="4400" dirty="0"/>
              <a:t>Why should someone choose you?</a:t>
            </a:r>
          </a:p>
          <a:p>
            <a:r>
              <a:rPr lang="en-US" sz="4400" dirty="0"/>
              <a:t>Key point: We can't refer what we don't understand.</a:t>
            </a:r>
          </a:p>
          <a:p>
            <a:pPr marL="0" indent="0">
              <a:buNone/>
            </a:pP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9438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37" y="-1288951"/>
            <a:ext cx="11169161" cy="1056176"/>
          </a:xfrm>
        </p:spPr>
        <p:txBody>
          <a:bodyPr>
            <a:normAutofit/>
          </a:bodyPr>
          <a:lstStyle/>
          <a:p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32568" y="487680"/>
            <a:ext cx="10651712" cy="6690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/>
              <a:t>Let's Try It!</a:t>
            </a:r>
          </a:p>
          <a:p>
            <a:pPr marL="0" indent="0">
              <a:buNone/>
            </a:pPr>
            <a:endParaRPr lang="en-US" sz="4400" dirty="0"/>
          </a:p>
          <a:p>
            <a:r>
              <a:rPr lang="en-US" sz="4400" dirty="0"/>
              <a:t>“</a:t>
            </a:r>
            <a:r>
              <a:rPr lang="en-US" sz="4000" dirty="0"/>
              <a:t>Who can tell me what ______ does</a:t>
            </a:r>
            <a:r>
              <a:rPr lang="en-US" sz="4000" dirty="0" smtClean="0"/>
              <a:t>?”</a:t>
            </a:r>
            <a:endParaRPr lang="en-US" sz="4000" dirty="0"/>
          </a:p>
          <a:p>
            <a:r>
              <a:rPr lang="en-US" sz="4000" dirty="0"/>
              <a:t>“What would you hear someone say that would make you think of </a:t>
            </a:r>
            <a:r>
              <a:rPr lang="en-US" sz="4000" dirty="0" smtClean="0"/>
              <a:t>______?”</a:t>
            </a:r>
            <a:endParaRPr lang="en-US" sz="4000" dirty="0"/>
          </a:p>
          <a:p>
            <a:r>
              <a:rPr lang="en-US" sz="4000" dirty="0"/>
              <a:t>“Is that how you'd like us to describe your business</a:t>
            </a:r>
            <a:r>
              <a:rPr lang="en-US" sz="4000" dirty="0" smtClean="0"/>
              <a:t>?”</a:t>
            </a:r>
            <a:endParaRPr lang="en-US" sz="4000" dirty="0"/>
          </a:p>
          <a:p>
            <a:pPr marL="0" indent="0">
              <a:buNone/>
            </a:pP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1678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417" y="280769"/>
            <a:ext cx="11169161" cy="1056176"/>
          </a:xfrm>
        </p:spPr>
        <p:txBody>
          <a:bodyPr>
            <a:normAutofit fontScale="90000"/>
          </a:bodyPr>
          <a:lstStyle/>
          <a:p>
            <a:r>
              <a:rPr lang="en-US" sz="4900" dirty="0"/>
              <a:t>Teach Us Your Trigger Phrases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1458865"/>
            <a:ext cx="11169650" cy="4911455"/>
          </a:xfrm>
        </p:spPr>
        <p:txBody>
          <a:bodyPr>
            <a:normAutofit fontScale="77500" lnSpcReduction="20000"/>
          </a:bodyPr>
          <a:lstStyle/>
          <a:p>
            <a:r>
              <a:rPr lang="en-US" sz="3500" dirty="0" smtClean="0"/>
              <a:t>Instead </a:t>
            </a:r>
            <a:r>
              <a:rPr lang="en-US" sz="3500" dirty="0"/>
              <a:t>of simply telling members what you do, teach them what to listen for.</a:t>
            </a:r>
          </a:p>
          <a:p>
            <a:r>
              <a:rPr lang="en-US" sz="3500" dirty="0"/>
              <a:t>Example: Home Inspector</a:t>
            </a:r>
          </a:p>
          <a:p>
            <a:r>
              <a:rPr lang="en-US" sz="3500" dirty="0"/>
              <a:t>Don't just say:</a:t>
            </a:r>
          </a:p>
          <a:p>
            <a:r>
              <a:rPr lang="en-US" sz="3500" dirty="0"/>
              <a:t>“I'm looking for someone who needs a home inspection.”</a:t>
            </a:r>
          </a:p>
          <a:p>
            <a:r>
              <a:rPr lang="en-US" sz="3500" dirty="0"/>
              <a:t>Teach members to recognize:</a:t>
            </a:r>
          </a:p>
          <a:p>
            <a:r>
              <a:rPr lang="en-US" sz="3500" dirty="0"/>
              <a:t>“We're buying a house.”</a:t>
            </a:r>
          </a:p>
          <a:p>
            <a:r>
              <a:rPr lang="en-US" sz="3500" dirty="0"/>
              <a:t>“We're getting ready to sell.”</a:t>
            </a:r>
          </a:p>
          <a:p>
            <a:r>
              <a:rPr lang="en-US" sz="3500" dirty="0"/>
              <a:t>“We found something that looks like mold.”</a:t>
            </a:r>
          </a:p>
          <a:p>
            <a:r>
              <a:rPr lang="en-US" sz="3500" dirty="0"/>
              <a:t>“We're buying a commercial property.”</a:t>
            </a:r>
          </a:p>
          <a:p>
            <a:r>
              <a:rPr lang="en-US" sz="3500" dirty="0"/>
              <a:t>“We're concerned about the condition of the house.”</a:t>
            </a:r>
          </a:p>
          <a:p>
            <a:r>
              <a:rPr lang="en-US" sz="3500" b="1" u="sng" dirty="0"/>
              <a:t>Trigger phrases create opportunities.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83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57" y="219808"/>
            <a:ext cx="11169161" cy="1365151"/>
          </a:xfrm>
        </p:spPr>
        <p:txBody>
          <a:bodyPr>
            <a:normAutofit/>
          </a:bodyPr>
          <a:lstStyle/>
          <a:p>
            <a:r>
              <a:rPr lang="en-US" sz="4400" dirty="0"/>
              <a:t>Train </a:t>
            </a:r>
            <a:r>
              <a:rPr lang="en-US" sz="4400" dirty="0" smtClean="0"/>
              <a:t>My </a:t>
            </a:r>
            <a:r>
              <a:rPr lang="en-US" sz="4400" dirty="0"/>
              <a:t>BNI Sales Team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49688" y="1443625"/>
            <a:ext cx="11169650" cy="4972415"/>
          </a:xfrm>
        </p:spPr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Every </a:t>
            </a:r>
            <a:r>
              <a:rPr lang="en-US" sz="3800" dirty="0"/>
              <a:t>member should teach the chapter these three things:</a:t>
            </a:r>
          </a:p>
          <a:p>
            <a:r>
              <a:rPr lang="en-US" sz="3800" dirty="0"/>
              <a:t>1. </a:t>
            </a:r>
            <a:r>
              <a:rPr lang="en-US" sz="3800" b="1" dirty="0"/>
              <a:t>WHAT I DO</a:t>
            </a:r>
          </a:p>
          <a:p>
            <a:r>
              <a:rPr lang="en-US" sz="3800" dirty="0"/>
              <a:t>One sentence anyone can remember.</a:t>
            </a:r>
          </a:p>
          <a:p>
            <a:r>
              <a:rPr lang="en-US" sz="3800" dirty="0"/>
              <a:t>2. </a:t>
            </a:r>
            <a:r>
              <a:rPr lang="en-US" sz="3800" b="1" dirty="0"/>
              <a:t>WHAT TO LISTEN FOR</a:t>
            </a:r>
          </a:p>
          <a:p>
            <a:r>
              <a:rPr lang="en-US" sz="3800" dirty="0"/>
              <a:t>Problems, situations and trigger phrases.</a:t>
            </a:r>
          </a:p>
          <a:p>
            <a:r>
              <a:rPr lang="en-US" sz="3800" dirty="0"/>
              <a:t>3. </a:t>
            </a:r>
            <a:r>
              <a:rPr lang="en-US" sz="3800" b="1" dirty="0"/>
              <a:t>WHAT TO SAY</a:t>
            </a:r>
          </a:p>
          <a:p>
            <a:r>
              <a:rPr lang="en-US" sz="3800" dirty="0"/>
              <a:t>Give members simple language they can use to introduce you.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68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rand Refresh - Communication Plan (002)" id="{7FB97CB9-66BB-4EEA-8AD9-24A50A0A1A75}" vid="{27874AC4-6B63-4035-B98F-35DD3BEB0DC7}"/>
    </a:ext>
  </a:extLst>
</a:theme>
</file>

<file path=ppt/theme/theme2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NI PPT Template" id="{A506243F-EDFE-42E5-B171-D81643DB863B}" vid="{EE114906-2E5D-4B27-8D3B-83F3043AB91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1836FFE7C8B340A444AE47E36B50AB" ma:contentTypeVersion="13" ma:contentTypeDescription="Create a new document." ma:contentTypeScope="" ma:versionID="de93cf4e494f7017f89376bad6ad6497">
  <xsd:schema xmlns:xsd="http://www.w3.org/2001/XMLSchema" xmlns:xs="http://www.w3.org/2001/XMLSchema" xmlns:p="http://schemas.microsoft.com/office/2006/metadata/properties" xmlns:ns3="45f763de-b7c7-480f-aee9-bfd0a54d887f" xmlns:ns4="7d0a934d-b389-491a-855b-de770bc912b4" targetNamespace="http://schemas.microsoft.com/office/2006/metadata/properties" ma:root="true" ma:fieldsID="10260602eee323d0b9286788f416ccdf" ns3:_="" ns4:_="">
    <xsd:import namespace="45f763de-b7c7-480f-aee9-bfd0a54d887f"/>
    <xsd:import namespace="7d0a934d-b389-491a-855b-de770bc912b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f763de-b7c7-480f-aee9-bfd0a54d88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0a934d-b389-491a-855b-de770bc912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31BEF8-CF86-4CDB-8B41-A1D3B2B0B1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9E368B-E51E-46B0-BB83-F5F46E440D99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7d0a934d-b389-491a-855b-de770bc912b4"/>
    <ds:schemaRef ds:uri="45f763de-b7c7-480f-aee9-bfd0a54d887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97ACE02-189C-4201-BAF7-D752E99200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f763de-b7c7-480f-aee9-bfd0a54d887f"/>
    <ds:schemaRef ds:uri="7d0a934d-b389-491a-855b-de770bc912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2461</TotalTime>
  <Words>288</Words>
  <Application>Microsoft Office PowerPoint</Application>
  <PresentationFormat>Custom</PresentationFormat>
  <Paragraphs>41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Teach Us Your Trigger Phrases </vt:lpstr>
      <vt:lpstr>Train My BNI Sales Team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Andy;Andy Merritt</dc:creator>
  <cp:lastModifiedBy>PREIS 1 New</cp:lastModifiedBy>
  <cp:revision>77</cp:revision>
  <dcterms:created xsi:type="dcterms:W3CDTF">2020-04-22T15:10:35Z</dcterms:created>
  <dcterms:modified xsi:type="dcterms:W3CDTF">2026-08-16T21:13:52Z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0x010100411836FFE7C8B340A444AE47E36B50AB</vt:lpwstr>
  </property>
</Properties>
</file>