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656" r:id="rId2"/>
    <p:sldId id="667" r:id="rId3"/>
    <p:sldId id="672" r:id="rId4"/>
    <p:sldId id="674" r:id="rId5"/>
    <p:sldId id="200757969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4325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86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26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52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95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7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45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9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05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94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01098"/>
            <a:ext cx="12192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6600" dirty="0"/>
              <a:t>Chapter responsibilities </a:t>
            </a:r>
          </a:p>
          <a:p>
            <a:r>
              <a:rPr lang="en-US" sz="6600" dirty="0"/>
              <a:t>Visitor Host Team</a:t>
            </a:r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57" y="716280"/>
            <a:ext cx="11169161" cy="367284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Visitor Host Team Agrees To:</a:t>
            </a:r>
            <a:br>
              <a:rPr lang="en-US" sz="5400" dirty="0"/>
            </a:br>
            <a:br>
              <a:rPr lang="en-US" sz="5400" dirty="0"/>
            </a:br>
            <a:r>
              <a:rPr lang="en-US" sz="3200" b="0" dirty="0"/>
              <a:t>- Fulfill the BNI list of responsibilities (Operations Manual)</a:t>
            </a:r>
            <a:br>
              <a:rPr lang="en-US" sz="3200" b="0" dirty="0"/>
            </a:br>
            <a:r>
              <a:rPr lang="en-US" sz="3200" b="0" dirty="0"/>
              <a:t>- Sign a non-disclosure agreement</a:t>
            </a:r>
            <a:br>
              <a:rPr lang="en-US" sz="3200" b="0" dirty="0"/>
            </a:br>
            <a:r>
              <a:rPr lang="en-US" sz="3200" b="0" dirty="0"/>
              <a:t>- Complete Leadership Team Training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" y="2263140"/>
            <a:ext cx="11193558" cy="2887980"/>
          </a:xfrm>
        </p:spPr>
        <p:txBody>
          <a:bodyPr>
            <a:noAutofit/>
          </a:bodyPr>
          <a:lstStyle/>
          <a:p>
            <a:pPr algn="l"/>
            <a:br>
              <a:rPr lang="en-US" sz="2800" dirty="0"/>
            </a:br>
            <a:r>
              <a:rPr lang="en-US" sz="2800" b="0" dirty="0"/>
              <a:t>- </a:t>
            </a:r>
            <a:r>
              <a:rPr lang="en-US" sz="3000" b="0" dirty="0"/>
              <a:t>Arrive 15 minutes early to the meeting </a:t>
            </a:r>
            <a:br>
              <a:rPr lang="en-US" sz="3000" b="0" dirty="0"/>
            </a:br>
            <a:r>
              <a:rPr lang="en-US" sz="3000" b="0" dirty="0"/>
              <a:t>- Put up Chapter signs in lobby/hallway/outside door to create visibility for visitors if online use professional background</a:t>
            </a:r>
            <a:br>
              <a:rPr lang="en-US" sz="3000" b="0" dirty="0"/>
            </a:br>
            <a:r>
              <a:rPr lang="en-US" sz="3000" b="0" dirty="0"/>
              <a:t>- Setup up the Welcome Table near entrance to meeting room </a:t>
            </a:r>
            <a:br>
              <a:rPr lang="en-US" sz="3000" b="0" dirty="0"/>
            </a:br>
            <a:r>
              <a:rPr lang="en-US" sz="3000" b="0" dirty="0"/>
              <a:t>- Visitor Name Badges and markers </a:t>
            </a:r>
            <a:br>
              <a:rPr lang="en-US" sz="3000" b="0" dirty="0"/>
            </a:br>
            <a:r>
              <a:rPr lang="en-US" sz="3000" b="0" dirty="0"/>
              <a:t>- Log into BNI Connect Visitor Portal and Print Visitor Registration List</a:t>
            </a:r>
            <a:br>
              <a:rPr lang="en-US" sz="3000" b="0" dirty="0"/>
            </a:br>
            <a:r>
              <a:rPr lang="en-US" sz="3000" b="0" dirty="0"/>
              <a:t>- Visitor Sign-In Sheets, in case a visitor doesn’t have a business card </a:t>
            </a:r>
            <a:br>
              <a:rPr lang="en-US" sz="2800" b="0" dirty="0"/>
            </a:br>
            <a:br>
              <a:rPr lang="en-US" sz="2800" b="0" dirty="0"/>
            </a:br>
            <a:endParaRPr lang="en-US" sz="25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47808" y="6581481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64820" y="507593"/>
            <a:ext cx="10142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Checklist of Responsibilities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1937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957" y="638909"/>
            <a:ext cx="11169161" cy="1056176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More Responsibilities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828800"/>
            <a:ext cx="11169650" cy="4511040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Char char="-"/>
            </a:pPr>
            <a:r>
              <a:rPr lang="en-US" sz="3900" dirty="0"/>
              <a:t>Greet visitors as they arrive </a:t>
            </a:r>
          </a:p>
          <a:p>
            <a:pPr>
              <a:buFontTx/>
              <a:buChar char="-"/>
            </a:pPr>
            <a:r>
              <a:rPr lang="en-US" sz="3900" dirty="0"/>
              <a:t>Collect two business cards from each visitor </a:t>
            </a:r>
          </a:p>
          <a:p>
            <a:pPr>
              <a:buFontTx/>
              <a:buChar char="-"/>
            </a:pPr>
            <a:r>
              <a:rPr lang="en-US" sz="3900" dirty="0"/>
              <a:t>Give one copy of all business cards to the President before the meeting starts </a:t>
            </a:r>
          </a:p>
          <a:p>
            <a:pPr>
              <a:buFontTx/>
              <a:buChar char="-"/>
            </a:pPr>
            <a:r>
              <a:rPr lang="en-US" sz="3900" dirty="0"/>
              <a:t>Explain any special pronunciations or circumstances to the President </a:t>
            </a:r>
          </a:p>
          <a:p>
            <a:pPr>
              <a:buFontTx/>
              <a:buChar char="-"/>
            </a:pPr>
            <a:r>
              <a:rPr lang="en-US" sz="3900" dirty="0"/>
              <a:t>Give one set of visitor business cards along with the Visitor Sign-In Sheet to the Visitor Host and Follow-Up Specialist to enter the visitor contacts into BNI Connect and make a follow-up call</a:t>
            </a:r>
          </a:p>
          <a:p>
            <a:pPr>
              <a:buFontTx/>
              <a:buChar char="-"/>
            </a:pPr>
            <a:r>
              <a:rPr lang="en-US" sz="3900" dirty="0"/>
              <a:t>Remove Chapter signage and cleanup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72138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88025-F4E6-A7BF-4BCE-2A2C1110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D943-9771-6B26-8519-74D96892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Thank you…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Education Moment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AFAD5-50D5-8558-097A-66E1E45900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3344133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204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1_Custom Design</vt:lpstr>
      <vt:lpstr>PowerPoint Presentation</vt:lpstr>
      <vt:lpstr>Visitor Host Team Agrees To:  - Fulfill the BNI list of responsibilities (Operations Manual) - Sign a non-disclosure agreement - Complete Leadership Team Training </vt:lpstr>
      <vt:lpstr> - Arrive 15 minutes early to the meeting  - Put up Chapter signs in lobby/hallway/outside door to create visibility for visitors if online use professional background - Setup up the Welcome Table near entrance to meeting room  - Visitor Name Badges and markers  - Log into BNI Connect Visitor Portal and Print Visitor Registration List - Visitor Sign-In Sheets, in case a visitor doesn’t have a business card   </vt:lpstr>
      <vt:lpstr>More Responsibilities</vt:lpstr>
      <vt:lpstr>Thank you…  Education Moment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8</cp:revision>
  <dcterms:created xsi:type="dcterms:W3CDTF">2026-08-30T00:03:17Z</dcterms:created>
  <dcterms:modified xsi:type="dcterms:W3CDTF">2026-08-30T00:28:42Z</dcterms:modified>
</cp:coreProperties>
</file>