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007579687" r:id="rId2"/>
    <p:sldId id="2007579688" r:id="rId3"/>
    <p:sldId id="2007579689" r:id="rId4"/>
    <p:sldId id="2007579690" r:id="rId5"/>
    <p:sldId id="2007579691" r:id="rId6"/>
    <p:sldId id="2007579692" r:id="rId7"/>
    <p:sldId id="200757968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20000"/>
          </a:bodyPr>
          <a:lstStyle/>
          <a:p>
            <a:r>
              <a:rPr lang="en-US" sz="6600" dirty="0"/>
              <a:t>Chapter responsibilities </a:t>
            </a:r>
          </a:p>
          <a:p>
            <a:r>
              <a:rPr lang="en-US" sz="6600" dirty="0"/>
              <a:t>Secretary/Treasurer</a:t>
            </a:r>
          </a:p>
        </p:txBody>
      </p:sp>
    </p:spTree>
    <p:extLst>
      <p:ext uri="{BB962C8B-B14F-4D97-AF65-F5344CB8AC3E}">
        <p14:creationId xmlns:p14="http://schemas.microsoft.com/office/powerpoint/2010/main" val="1472794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257" y="716280"/>
            <a:ext cx="11169161" cy="3672840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The Secretary/Treasurer Agrees To</a:t>
            </a:r>
            <a:br>
              <a:rPr lang="en-US" sz="5400" dirty="0"/>
            </a:br>
            <a:br>
              <a:rPr lang="en-US" sz="5400" dirty="0"/>
            </a:br>
            <a:r>
              <a:rPr lang="en-US" sz="3200" b="0" dirty="0"/>
              <a:t>- Fulfill the BNI list of responsibilities (Operations Manual)</a:t>
            </a:r>
            <a:br>
              <a:rPr lang="en-US" sz="3200" b="0" dirty="0"/>
            </a:br>
            <a:r>
              <a:rPr lang="en-US" sz="3200" b="0" dirty="0"/>
              <a:t>- Sign a non-disclosure agreement</a:t>
            </a:r>
            <a:br>
              <a:rPr lang="en-US" sz="3200" b="0" dirty="0"/>
            </a:br>
            <a:r>
              <a:rPr lang="en-US" sz="3200" b="0" dirty="0"/>
              <a:t>- Complete Leadership Team Training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523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" y="2796540"/>
            <a:ext cx="11193558" cy="2308860"/>
          </a:xfrm>
        </p:spPr>
        <p:txBody>
          <a:bodyPr>
            <a:noAutofit/>
          </a:bodyPr>
          <a:lstStyle/>
          <a:p>
            <a:pPr algn="l"/>
            <a:br>
              <a:rPr lang="en-US" sz="2800" dirty="0"/>
            </a:br>
            <a:r>
              <a:rPr lang="en-US" sz="2800" dirty="0"/>
              <a:t>- </a:t>
            </a:r>
            <a:r>
              <a:rPr lang="en-US" sz="3200" b="0" dirty="0"/>
              <a:t>Prepares and announces Speaker Rotation List</a:t>
            </a:r>
            <a:br>
              <a:rPr lang="en-US" sz="3200" b="0" dirty="0"/>
            </a:br>
            <a:r>
              <a:rPr lang="en-US" sz="3200" b="0" dirty="0"/>
              <a:t>- Obtains and reads the Biography for each speaker</a:t>
            </a:r>
            <a:br>
              <a:rPr lang="en-US" sz="3200" b="0" dirty="0"/>
            </a:br>
            <a:r>
              <a:rPr lang="en-US" sz="3200" b="0" dirty="0"/>
              <a:t>- Reminds members of upcoming renewals and quarterly    membership dues</a:t>
            </a:r>
            <a:br>
              <a:rPr lang="en-US" sz="3200" b="0" dirty="0"/>
            </a:br>
            <a:r>
              <a:rPr lang="en-US" sz="3200" b="0" dirty="0"/>
              <a:t>- Reminds each weekly speaker about a optional door prize</a:t>
            </a:r>
            <a:br>
              <a:rPr lang="en-US" sz="3200" b="0" dirty="0"/>
            </a:br>
            <a:r>
              <a:rPr lang="en-US" sz="3200" b="0" dirty="0"/>
              <a:t>- Participates in </a:t>
            </a:r>
            <a:r>
              <a:rPr lang="en-US" sz="3200" b="0"/>
              <a:t>the monthly </a:t>
            </a:r>
            <a:r>
              <a:rPr lang="en-US" sz="3200" b="0" dirty="0"/>
              <a:t>Leadership Training</a:t>
            </a:r>
            <a:br>
              <a:rPr lang="en-US" sz="3200" b="0" dirty="0"/>
            </a:br>
            <a:r>
              <a:rPr lang="en-US" sz="3200" b="0" dirty="0"/>
              <a:t>- Makes bank deposits of monies received for venue fee</a:t>
            </a:r>
            <a:br>
              <a:rPr lang="en-US" sz="3200" b="0" dirty="0"/>
            </a:br>
            <a:r>
              <a:rPr lang="en-US" sz="3200" b="0" dirty="0"/>
              <a:t>- Attends monthly Chapter Success Meetings</a:t>
            </a:r>
            <a:br>
              <a:rPr lang="en-US" sz="3000" dirty="0"/>
            </a:br>
            <a:br>
              <a:rPr lang="en-US" sz="2500" dirty="0"/>
            </a:br>
            <a:endParaRPr lang="en-US" sz="2500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47808" y="6581481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464820" y="507593"/>
            <a:ext cx="101422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Checklist of Responsibilities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52848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09600" y="417929"/>
            <a:ext cx="8610600" cy="1056176"/>
          </a:xfrm>
        </p:spPr>
        <p:txBody>
          <a:bodyPr>
            <a:normAutofit/>
          </a:bodyPr>
          <a:lstStyle/>
          <a:p>
            <a:r>
              <a:rPr lang="en-US" sz="4400" dirty="0"/>
              <a:t>More Responsibilities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230265"/>
            <a:ext cx="11169650" cy="4519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sz="3200" dirty="0"/>
              <a:t>Conducts one to ones with new members</a:t>
            </a:r>
          </a:p>
          <a:p>
            <a:pPr marL="0" indent="0">
              <a:buNone/>
            </a:pPr>
            <a:r>
              <a:rPr lang="en-US" sz="3200" dirty="0"/>
              <a:t>- Pays bills with the approval of the President</a:t>
            </a:r>
          </a:p>
          <a:p>
            <a:pPr marL="0" indent="0">
              <a:buNone/>
            </a:pPr>
            <a:r>
              <a:rPr lang="en-US" sz="3200" dirty="0"/>
              <a:t>- Reports on the Chapter Roster, Membership Dues Report and the Chapter Bank Account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5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957" y="638909"/>
            <a:ext cx="11169161" cy="1056176"/>
          </a:xfrm>
        </p:spPr>
        <p:txBody>
          <a:bodyPr>
            <a:noAutofit/>
          </a:bodyPr>
          <a:lstStyle/>
          <a:p>
            <a:r>
              <a:rPr lang="en-US" sz="4400" dirty="0"/>
              <a:t>The Secretary/Treasurer takes care of the “behind the scenes” stuff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2026920"/>
            <a:ext cx="11169650" cy="36467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500" dirty="0"/>
              <a:t>- </a:t>
            </a:r>
            <a:r>
              <a:rPr lang="en-US" sz="3200" dirty="0"/>
              <a:t>Makes sure we have a venue to have our meetings</a:t>
            </a:r>
          </a:p>
          <a:p>
            <a:pPr marL="0" indent="0">
              <a:buNone/>
            </a:pPr>
            <a:r>
              <a:rPr lang="en-US" sz="3200" dirty="0"/>
              <a:t>- Keeps our chapter “checkbook”</a:t>
            </a:r>
          </a:p>
          <a:p>
            <a:pPr marL="0" indent="0">
              <a:buNone/>
            </a:pPr>
            <a:r>
              <a:rPr lang="en-US" sz="3200" dirty="0"/>
              <a:t>- Makes sure we have speakers for our meetings</a:t>
            </a:r>
          </a:p>
          <a:p>
            <a:pPr marL="0" indent="0"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409495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97" y="205740"/>
            <a:ext cx="11169161" cy="180594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How Can We Help Our Secretary/Treasurer?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2385060"/>
            <a:ext cx="11169650" cy="268986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3200" dirty="0"/>
              <a:t>Pay your venue fee when invoiced (pay w/in 30 days or $15 late fee, past 60 days – probation letter)</a:t>
            </a:r>
          </a:p>
          <a:p>
            <a:pPr>
              <a:buFontTx/>
              <a:buChar char="-"/>
            </a:pPr>
            <a:r>
              <a:rPr lang="en-US" sz="3200" dirty="0"/>
              <a:t>Update your BNI bio as needed</a:t>
            </a:r>
          </a:p>
          <a:p>
            <a:pPr marL="0" indent="0">
              <a:buNone/>
            </a:pPr>
            <a:r>
              <a:rPr lang="en-US" sz="3200" dirty="0"/>
              <a:t>- Be prepared to present when you are the featured speaker</a:t>
            </a:r>
          </a:p>
          <a:p>
            <a:pPr marL="0" indent="0">
              <a:buNone/>
            </a:pPr>
            <a:r>
              <a:rPr lang="en-US" sz="3200" dirty="0"/>
              <a:t>- Be kind and professional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769976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88025-F4E6-A7BF-4BCE-2A2C1110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6D943-9771-6B26-8519-74D96892E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Thank you…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Education Moment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AFAD5-50D5-8558-097A-66E1E45900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0799106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248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Arial</vt:lpstr>
      <vt:lpstr>1_Custom Design</vt:lpstr>
      <vt:lpstr>PowerPoint Presentation</vt:lpstr>
      <vt:lpstr>The Secretary/Treasurer Agrees To  - Fulfill the BNI list of responsibilities (Operations Manual) - Sign a non-disclosure agreement - Complete Leadership Team Training </vt:lpstr>
      <vt:lpstr> - Prepares and announces Speaker Rotation List - Obtains and reads the Biography for each speaker - Reminds members of upcoming renewals and quarterly    membership dues - Reminds each weekly speaker about a optional door prize - Participates in the monthly Leadership Training - Makes bank deposits of monies received for venue fee - Attends monthly Chapter Success Meetings  </vt:lpstr>
      <vt:lpstr>More Responsibilities</vt:lpstr>
      <vt:lpstr>The Secretary/Treasurer takes care of the “behind the scenes” stuff</vt:lpstr>
      <vt:lpstr>How Can We Help Our Secretary/Treasurer?</vt:lpstr>
      <vt:lpstr>Thank you…  Education Moment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7</cp:revision>
  <dcterms:created xsi:type="dcterms:W3CDTF">2026-08-30T00:03:17Z</dcterms:created>
  <dcterms:modified xsi:type="dcterms:W3CDTF">2026-08-30T00:24:53Z</dcterms:modified>
</cp:coreProperties>
</file>