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007579671" r:id="rId2"/>
    <p:sldId id="200757967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28B933-5166-46C9-89E7-A13D6CAE9367}" v="1" dt="2026-08-30T00:05:22.903"/>
    <p1510:client id="{C4D654C9-994C-44BC-AF01-FA755F4BACB4}" v="1" dt="2026-08-30T00:07:28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84325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386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8265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35245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195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97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45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5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91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0052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894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97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372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B9233-EA92-F289-CE29-25E635586F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BC7FCA-E8C0-C4D8-F982-CEA5EBFCF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4821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32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C92E2-3593-BDDD-6D52-DFA6F91C2D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BF7053-385B-EF02-61EE-391AF1D82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596" y="0"/>
            <a:ext cx="48920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573738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I PPT Template" id="{A506243F-EDFE-42E5-B171-D81643DB863B}" vid="{EE114906-2E5D-4B27-8D3B-83F3043AB9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1_Custom Design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Zambos</dc:creator>
  <cp:lastModifiedBy>Tim Zambos</cp:lastModifiedBy>
  <cp:revision>3</cp:revision>
  <dcterms:created xsi:type="dcterms:W3CDTF">2026-08-30T00:03:17Z</dcterms:created>
  <dcterms:modified xsi:type="dcterms:W3CDTF">2026-08-30T00:11:12Z</dcterms:modified>
</cp:coreProperties>
</file>