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656" r:id="rId2"/>
    <p:sldId id="667" r:id="rId3"/>
    <p:sldId id="672" r:id="rId4"/>
    <p:sldId id="671" r:id="rId5"/>
    <p:sldId id="670" r:id="rId6"/>
    <p:sldId id="6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8B933-5166-46C9-89E7-A13D6CAE9367}" v="1" dt="2026-08-30T00:05:22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Zambos" userId="4f9a8a031167a984" providerId="LiveId" clId="{7B583E48-2D17-405A-8E22-E61B8A6AC545}"/>
    <pc:docChg chg="addSld delSld modSld delMainMaster">
      <pc:chgData name="Tim Zambos" userId="4f9a8a031167a984" providerId="LiveId" clId="{7B583E48-2D17-405A-8E22-E61B8A6AC545}" dt="2026-08-30T00:05:26.760" v="2" actId="47"/>
      <pc:docMkLst>
        <pc:docMk/>
      </pc:docMkLst>
      <pc:sldChg chg="add">
        <pc:chgData name="Tim Zambos" userId="4f9a8a031167a984" providerId="LiveId" clId="{7B583E48-2D17-405A-8E22-E61B8A6AC545}" dt="2026-08-30T00:05:22.874" v="0"/>
        <pc:sldMkLst>
          <pc:docMk/>
          <pc:sldMk cId="1540278022" sldId="656"/>
        </pc:sldMkLst>
      </pc:sldChg>
      <pc:sldChg chg="add">
        <pc:chgData name="Tim Zambos" userId="4f9a8a031167a984" providerId="LiveId" clId="{7B583E48-2D17-405A-8E22-E61B8A6AC545}" dt="2026-08-30T00:05:22.874" v="0"/>
        <pc:sldMkLst>
          <pc:docMk/>
          <pc:sldMk cId="1096490650" sldId="667"/>
        </pc:sldMkLst>
      </pc:sldChg>
      <pc:sldChg chg="add">
        <pc:chgData name="Tim Zambos" userId="4f9a8a031167a984" providerId="LiveId" clId="{7B583E48-2D17-405A-8E22-E61B8A6AC545}" dt="2026-08-30T00:05:22.874" v="0"/>
        <pc:sldMkLst>
          <pc:docMk/>
          <pc:sldMk cId="1561773829" sldId="670"/>
        </pc:sldMkLst>
      </pc:sldChg>
      <pc:sldChg chg="add">
        <pc:chgData name="Tim Zambos" userId="4f9a8a031167a984" providerId="LiveId" clId="{7B583E48-2D17-405A-8E22-E61B8A6AC545}" dt="2026-08-30T00:05:22.874" v="0"/>
        <pc:sldMkLst>
          <pc:docMk/>
          <pc:sldMk cId="1024984898" sldId="671"/>
        </pc:sldMkLst>
      </pc:sldChg>
      <pc:sldChg chg="add">
        <pc:chgData name="Tim Zambos" userId="4f9a8a031167a984" providerId="LiveId" clId="{7B583E48-2D17-405A-8E22-E61B8A6AC545}" dt="2026-08-30T00:05:22.874" v="0"/>
        <pc:sldMkLst>
          <pc:docMk/>
          <pc:sldMk cId="4019377067" sldId="672"/>
        </pc:sldMkLst>
      </pc:sldChg>
      <pc:sldChg chg="add">
        <pc:chgData name="Tim Zambos" userId="4f9a8a031167a984" providerId="LiveId" clId="{7B583E48-2D17-405A-8E22-E61B8A6AC545}" dt="2026-08-30T00:05:22.874" v="0"/>
        <pc:sldMkLst>
          <pc:docMk/>
          <pc:sldMk cId="643886053" sldId="673"/>
        </pc:sldMkLst>
      </pc:sldChg>
      <pc:sldChg chg="del">
        <pc:chgData name="Tim Zambos" userId="4f9a8a031167a984" providerId="LiveId" clId="{7B583E48-2D17-405A-8E22-E61B8A6AC545}" dt="2026-08-30T00:05:26.177" v="1" actId="47"/>
        <pc:sldMkLst>
          <pc:docMk/>
          <pc:sldMk cId="265919302" sldId="2007579654"/>
        </pc:sldMkLst>
      </pc:sldChg>
      <pc:sldChg chg="del">
        <pc:chgData name="Tim Zambos" userId="4f9a8a031167a984" providerId="LiveId" clId="{7B583E48-2D17-405A-8E22-E61B8A6AC545}" dt="2026-08-30T00:05:26.760" v="2" actId="47"/>
        <pc:sldMkLst>
          <pc:docMk/>
          <pc:sldMk cId="3340593214" sldId="2007579655"/>
        </pc:sldMkLst>
      </pc:sldChg>
      <pc:sldMasterChg chg="del delSldLayout">
        <pc:chgData name="Tim Zambos" userId="4f9a8a031167a984" providerId="LiveId" clId="{7B583E48-2D17-405A-8E22-E61B8A6AC545}" dt="2026-08-30T00:05:26.760" v="2" actId="47"/>
        <pc:sldMasterMkLst>
          <pc:docMk/>
          <pc:sldMasterMk cId="4180366809" sldId="2147483660"/>
        </pc:sldMasterMkLst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304980506" sldId="2147483661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1988918" sldId="2147483662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1835263784" sldId="2147483663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7931744" sldId="2147483664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991437077" sldId="2147483665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393317868" sldId="2147483666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1296115027" sldId="2147483667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273527491" sldId="2147483668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661567005" sldId="2147483669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3740706102" sldId="2147483670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943041092" sldId="2147483671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663887860" sldId="2147483672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948242565" sldId="2147483673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394275186" sldId="2147483674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2872842520" sldId="2147483675"/>
          </pc:sldLayoutMkLst>
        </pc:sldLayoutChg>
        <pc:sldLayoutChg chg="del">
          <pc:chgData name="Tim Zambos" userId="4f9a8a031167a984" providerId="LiveId" clId="{7B583E48-2D17-405A-8E22-E61B8A6AC545}" dt="2026-08-30T00:05:26.760" v="2" actId="47"/>
          <pc:sldLayoutMkLst>
            <pc:docMk/>
            <pc:sldMasterMk cId="4180366809" sldId="2147483660"/>
            <pc:sldLayoutMk cId="1352346106" sldId="214748367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6600" dirty="0"/>
              <a:t>“How To Spot A Perfect Referral For Me (or you)”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People think of me when they need me – but the best referrals happen before that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3 clear signs: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“If you hear someone say____”</a:t>
            </a:r>
            <a:br>
              <a:rPr lang="en-US" sz="6000" dirty="0"/>
            </a:br>
            <a:r>
              <a:rPr lang="en-US" sz="6000" dirty="0"/>
              <a:t>“If you see ___happening”</a:t>
            </a:r>
            <a:br>
              <a:rPr lang="en-US" sz="6000" dirty="0"/>
            </a:br>
            <a:r>
              <a:rPr lang="en-US" sz="6000" dirty="0"/>
              <a:t>“If someone is buying___”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193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676400"/>
            <a:ext cx="11169161" cy="367284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“Instead of saying – you should call Andy”</a:t>
            </a:r>
            <a:br>
              <a:rPr lang="en-US" sz="6000" dirty="0"/>
            </a:br>
            <a:r>
              <a:rPr lang="en-US" sz="6000" dirty="0"/>
              <a:t>Say:</a:t>
            </a:r>
            <a:br>
              <a:rPr lang="en-US" sz="6000" dirty="0"/>
            </a:br>
            <a:r>
              <a:rPr lang="en-US" sz="6000" dirty="0"/>
              <a:t>“I know someone who can help you – can I connect you?”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2498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219200"/>
            <a:ext cx="11169161" cy="44196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Key Points</a:t>
            </a:r>
            <a:br>
              <a:rPr lang="en-US" sz="6000" dirty="0"/>
            </a:br>
            <a:br>
              <a:rPr lang="en-US" sz="6000" dirty="0"/>
            </a:br>
            <a:r>
              <a:rPr lang="en-US" sz="5400" dirty="0"/>
              <a:t>Cold Referrals = low conversion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Warn intro = trust transfer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61773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Takeaway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“Don’t just give my number, give my credibility”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388605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117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1_Custom Design</vt:lpstr>
      <vt:lpstr>PowerPoint Presentation</vt:lpstr>
      <vt:lpstr>People think of me when they need me – but the best referrals happen before that</vt:lpstr>
      <vt:lpstr>3 clear signs:  “If you hear someone say____” “If you see ___happening” “If someone is buying___”</vt:lpstr>
      <vt:lpstr>“Instead of saying – you should call Andy” Say: “I know someone who can help you – can I connect you?” </vt:lpstr>
      <vt:lpstr>Key Points  Cold Referrals = low conversion  Warn intro = trust transfer </vt:lpstr>
      <vt:lpstr>Takeaway  “Don’t just give my number, give my credibility”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1</cp:revision>
  <dcterms:created xsi:type="dcterms:W3CDTF">2026-08-30T00:03:17Z</dcterms:created>
  <dcterms:modified xsi:type="dcterms:W3CDTF">2026-08-30T00:05:31Z</dcterms:modified>
</cp:coreProperties>
</file>