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4"/>
    <p:sldMasterId id="2147483667" r:id="rId5"/>
  </p:sldMasterIdLst>
  <p:notesMasterIdLst>
    <p:notesMasterId r:id="rId7"/>
  </p:notesMasterIdLst>
  <p:handoutMasterIdLst>
    <p:handoutMasterId r:id="rId8"/>
  </p:handoutMasterIdLst>
  <p:sldIdLst>
    <p:sldId id="443" r:id="rId6"/>
  </p:sldIdLst>
  <p:sldSz cx="12192000" cy="6858000"/>
  <p:notesSz cx="6950075" cy="92360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ndra Hart" initials="SH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4666A"/>
    <a:srgbClr val="000000"/>
    <a:srgbClr val="E11D3D"/>
    <a:srgbClr val="C9102E"/>
    <a:srgbClr val="BA0000"/>
    <a:srgbClr val="BA4040"/>
    <a:srgbClr val="641934"/>
    <a:srgbClr val="84344E"/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6E60372-870A-4C1F-A6DE-215E44F9E334}" v="11" dt="2020-05-13T23:13:53.77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55153" autoAdjust="0"/>
  </p:normalViewPr>
  <p:slideViewPr>
    <p:cSldViewPr snapToGrid="0">
      <p:cViewPr varScale="1">
        <p:scale>
          <a:sx n="34" d="100"/>
          <a:sy n="34" d="100"/>
        </p:scale>
        <p:origin x="54" y="396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6" d="100"/>
          <a:sy n="96" d="100"/>
        </p:scale>
        <p:origin x="4304" y="17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commentAuthors" Target="commentAuthors.xml"/><Relationship Id="rId14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012457" cy="46232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E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35996" y="1"/>
            <a:ext cx="3012457" cy="46232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B5C54D-2C19-4125-968F-3903584745FD}" type="datetimeFigureOut">
              <a:rPr lang="en-IE" smtClean="0"/>
              <a:t>15/03/2022</a:t>
            </a:fld>
            <a:endParaRPr lang="en-I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773755"/>
            <a:ext cx="3012457" cy="46232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35996" y="8773755"/>
            <a:ext cx="3012457" cy="46232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3CA17C-8BF8-446E-B00E-90FF84B5AC0E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351075251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11488" cy="4635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37000" y="0"/>
            <a:ext cx="3011488" cy="4635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2E50EC-8CF9-B14A-A74C-5F6850CA225C}" type="datetimeFigureOut">
              <a:rPr lang="en-US" smtClean="0"/>
              <a:t>3/15/2022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03263" y="1154113"/>
            <a:ext cx="5543550" cy="31178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95325" y="4445000"/>
            <a:ext cx="5559425" cy="363696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772525"/>
            <a:ext cx="3011488" cy="4635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37000" y="8772525"/>
            <a:ext cx="3011488" cy="4635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F9D5DD-ACA7-F840-B1B7-9E1A7F22A1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63992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1F9D5DD-ACA7-F840-B1B7-9E1A7F22A19F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10221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8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679070-5776-406C-8382-D7F41968F12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6AA7636-6A95-4962-8FC3-CD9A098895F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8761822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 1">
            <a:extLst>
              <a:ext uri="{FF2B5EF4-FFF2-40B4-BE49-F238E27FC236}">
                <a16:creationId xmlns:a16="http://schemas.microsoft.com/office/drawing/2014/main" id="{ACB03896-1836-41B9-A806-B5F36E2DA1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5417" y="6449"/>
            <a:ext cx="11169161" cy="105617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9D4A6CE3-C6CD-4F12-A37E-7F5614E328C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64928" y="1062625"/>
            <a:ext cx="11169650" cy="45196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5779550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A21AF251-A9D8-453B-B07A-09D98E21F3B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792058" y="546382"/>
            <a:ext cx="2316256" cy="2316256"/>
          </a:xfrm>
          <a:prstGeom prst="rect">
            <a:avLst/>
          </a:prstGeo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553F0AD-3B13-4F44-A3E7-9E4FF959C87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1815353"/>
            <a:ext cx="4633165" cy="405363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A02796F8-C0C4-47AB-9E5E-220358CF2E19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10358" y="457201"/>
            <a:ext cx="5041929" cy="323850"/>
          </a:xfrm>
        </p:spPr>
        <p:txBody>
          <a:bodyPr>
            <a:noAutofit/>
          </a:bodyPr>
          <a:lstStyle>
            <a:lvl1pPr marL="0" indent="0">
              <a:buNone/>
              <a:defRPr sz="4000" b="1"/>
            </a:lvl1pPr>
          </a:lstStyle>
          <a:p>
            <a:pPr lvl="0"/>
            <a:r>
              <a:rPr lang="en-US" dirty="0"/>
              <a:t>Click to edit Master Title</a:t>
            </a:r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0068319-38CA-416F-9C63-2CD7C3ECD01F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335910" y="1036061"/>
            <a:ext cx="5033400" cy="4713329"/>
          </a:xfr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95140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079767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6A0CE6-DD4D-4A54-BB74-EAA301F308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80A86A5-11A9-420F-A5E0-3221F4CF36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986523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C0A4F7-B89C-4624-8C53-A901EAA3385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87619" y="1058579"/>
            <a:ext cx="5490797" cy="43255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16ACEA7-0846-429C-BA19-B33ACF12A07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30816" y="1058579"/>
            <a:ext cx="5525964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Title Placeholder 1">
            <a:extLst>
              <a:ext uri="{FF2B5EF4-FFF2-40B4-BE49-F238E27FC236}">
                <a16:creationId xmlns:a16="http://schemas.microsoft.com/office/drawing/2014/main" id="{E1BF993A-EF70-465C-BBD6-E10F4F0DF0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7619" y="2403"/>
            <a:ext cx="11169161" cy="105617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7739508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D045EC-518F-4A5B-9F10-F6FEAAD33B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30999" y="1075713"/>
            <a:ext cx="5468572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E8D648-BB84-4A24-8F33-2462403CD3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29004" y="1922143"/>
            <a:ext cx="5468572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66C91A6-CB77-4929-9C80-01DECAA5A75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098231"/>
            <a:ext cx="5525964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F2D644D-1145-4DCC-BBAE-6BEE7AAE659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1922143"/>
            <a:ext cx="5525964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Title Placeholder 1">
            <a:extLst>
              <a:ext uri="{FF2B5EF4-FFF2-40B4-BE49-F238E27FC236}">
                <a16:creationId xmlns:a16="http://schemas.microsoft.com/office/drawing/2014/main" id="{B22D4903-112B-4623-B6AC-0777EBA38F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9004" y="0"/>
            <a:ext cx="11169161" cy="105617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6302263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Placeholder 1">
            <a:extLst>
              <a:ext uri="{FF2B5EF4-FFF2-40B4-BE49-F238E27FC236}">
                <a16:creationId xmlns:a16="http://schemas.microsoft.com/office/drawing/2014/main" id="{FD586FA4-FBF2-4332-BD92-04788C6B2E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1419" y="0"/>
            <a:ext cx="11169161" cy="105617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9040430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928422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A07686-6B32-40F2-919E-6A8EB10DA4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1936" y="457200"/>
            <a:ext cx="4240090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33C33F-B546-4CFD-8127-11D65F95AE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457201"/>
            <a:ext cx="6476876" cy="5403850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BA53DEC-61C0-4EB7-ADA5-282445E8428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31936" y="2057400"/>
            <a:ext cx="4240090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65692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AB93BC-A4EE-4971-96B7-77BDA44C1C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7104" y="457200"/>
            <a:ext cx="4204921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F60CEB7-776C-49E4-9FB9-6F88017A7D1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7" y="457201"/>
            <a:ext cx="6492997" cy="54038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FE5D677-6E29-4736-9C43-A3EADE65C9F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67104" y="2057400"/>
            <a:ext cx="4204921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806553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346BE4C-CF11-4491-8CBD-AAE59F81515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895563" y="1583578"/>
            <a:ext cx="4559897" cy="174877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7E58A23-A55E-4A3E-AC76-54DCAF7EBC01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521570" y="4441118"/>
            <a:ext cx="4670430" cy="2445757"/>
          </a:xfrm>
          <a:prstGeom prst="rect">
            <a:avLst/>
          </a:prstGeom>
        </p:spPr>
      </p:pic>
      <p:sp>
        <p:nvSpPr>
          <p:cNvPr id="4" name="Subtitle 2">
            <a:extLst>
              <a:ext uri="{FF2B5EF4-FFF2-40B4-BE49-F238E27FC236}">
                <a16:creationId xmlns:a16="http://schemas.microsoft.com/office/drawing/2014/main" id="{CB46FE5D-3742-4427-9C5B-94ED5EE98C0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0" y="3602038"/>
            <a:ext cx="12192000" cy="1655762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3600" b="1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Presentation Title</a:t>
            </a:r>
          </a:p>
        </p:txBody>
      </p:sp>
    </p:spTree>
    <p:extLst>
      <p:ext uri="{BB962C8B-B14F-4D97-AF65-F5344CB8AC3E}">
        <p14:creationId xmlns:p14="http://schemas.microsoft.com/office/powerpoint/2010/main" val="138145286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 1">
            <a:extLst>
              <a:ext uri="{FF2B5EF4-FFF2-40B4-BE49-F238E27FC236}">
                <a16:creationId xmlns:a16="http://schemas.microsoft.com/office/drawing/2014/main" id="{ACB03896-1836-41B9-A806-B5F36E2DA1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5417" y="6449"/>
            <a:ext cx="11169161" cy="105617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9D4A6CE3-C6CD-4F12-A37E-7F5614E328C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64928" y="1062625"/>
            <a:ext cx="11169650" cy="45196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872563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679070-5776-406C-8382-D7F41968F12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6AA7636-6A95-4962-8FC3-CD9A098895F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60539472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553F0AD-3B13-4F44-A3E7-9E4FF959C87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50947" y="1894865"/>
            <a:ext cx="4633165" cy="405363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A02796F8-C0C4-47AB-9E5E-220358CF2E19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33849" y="536713"/>
            <a:ext cx="4650263" cy="1182756"/>
          </a:xfrm>
        </p:spPr>
        <p:txBody>
          <a:bodyPr>
            <a:noAutofit/>
          </a:bodyPr>
          <a:lstStyle>
            <a:lvl1pPr marL="0" indent="0">
              <a:buNone/>
              <a:defRPr sz="3200" b="1" baseline="0"/>
            </a:lvl1pPr>
          </a:lstStyle>
          <a:p>
            <a:pPr lvl="0"/>
            <a:r>
              <a:rPr lang="en-US" dirty="0"/>
              <a:t>Click to edit Master Title</a:t>
            </a:r>
          </a:p>
        </p:txBody>
      </p:sp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78B11E-866D-314C-BBC2-98B616473B29}"/>
              </a:ext>
            </a:extLst>
          </p:cNvPr>
          <p:cNvSpPr/>
          <p:nvPr userDrawn="1"/>
        </p:nvSpPr>
        <p:spPr>
          <a:xfrm rot="5400000">
            <a:off x="5888749" y="656994"/>
            <a:ext cx="2124949" cy="2124949"/>
          </a:xfrm>
          <a:prstGeom prst="rtTriangle">
            <a:avLst/>
          </a:prstGeom>
          <a:solidFill>
            <a:srgbClr val="CF2030"/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0068319-38CA-416F-9C63-2CD7C3ECD01F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335910" y="1036061"/>
            <a:ext cx="5033400" cy="4713329"/>
          </a:xfr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67239466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8498027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DCAA939-0FF4-4CB2-997A-32C484386D9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011182" y="2079171"/>
            <a:ext cx="9180818" cy="4807705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B5913E43-253A-4125-B6B5-4CEF7FFE113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3509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239183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6A0CE6-DD4D-4A54-BB74-EAA301F308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80A86A5-11A9-420F-A5E0-3221F4CF36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56113848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C0A4F7-B89C-4624-8C53-A901EAA3385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87619" y="1058579"/>
            <a:ext cx="5490797" cy="43255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16ACEA7-0846-429C-BA19-B33ACF12A07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30816" y="1058579"/>
            <a:ext cx="5525964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Title Placeholder 1">
            <a:extLst>
              <a:ext uri="{FF2B5EF4-FFF2-40B4-BE49-F238E27FC236}">
                <a16:creationId xmlns:a16="http://schemas.microsoft.com/office/drawing/2014/main" id="{E1BF993A-EF70-465C-BBD6-E10F4F0DF0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7619" y="2403"/>
            <a:ext cx="11169161" cy="105617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018249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D045EC-518F-4A5B-9F10-F6FEAAD33B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30999" y="1075713"/>
            <a:ext cx="5468572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E8D648-BB84-4A24-8F33-2462403CD3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29004" y="1922143"/>
            <a:ext cx="5468572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66C91A6-CB77-4929-9C80-01DECAA5A75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098231"/>
            <a:ext cx="5525964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F2D644D-1145-4DCC-BBAE-6BEE7AAE659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1922143"/>
            <a:ext cx="5525964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Title Placeholder 1">
            <a:extLst>
              <a:ext uri="{FF2B5EF4-FFF2-40B4-BE49-F238E27FC236}">
                <a16:creationId xmlns:a16="http://schemas.microsoft.com/office/drawing/2014/main" id="{B22D4903-112B-4623-B6AC-0777EBA38F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9004" y="0"/>
            <a:ext cx="11169161" cy="105617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188498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Placeholder 1">
            <a:extLst>
              <a:ext uri="{FF2B5EF4-FFF2-40B4-BE49-F238E27FC236}">
                <a16:creationId xmlns:a16="http://schemas.microsoft.com/office/drawing/2014/main" id="{FD586FA4-FBF2-4332-BD92-04788C6B2E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1419" y="0"/>
            <a:ext cx="11169161" cy="105617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5401495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A07686-6B32-40F2-919E-6A8EB10DA4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1936" y="457200"/>
            <a:ext cx="4240090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33C33F-B546-4CFD-8127-11D65F95AE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457201"/>
            <a:ext cx="6476876" cy="5403850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BA53DEC-61C0-4EB7-ADA5-282445E8428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31936" y="2057400"/>
            <a:ext cx="4240090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6754579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AB93BC-A4EE-4971-96B7-77BDA44C1C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7104" y="457200"/>
            <a:ext cx="4204921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F60CEB7-776C-49E4-9FB9-6F88017A7D1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7" y="457201"/>
            <a:ext cx="6492997" cy="54038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FE5D677-6E29-4736-9C43-A3EADE65C9F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67104" y="2057400"/>
            <a:ext cx="4204921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6246235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pproved BNI Colo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892FAFB-F83D-414B-BD74-01761523107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73022" y="180295"/>
            <a:ext cx="8040218" cy="589892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41B0871-CEA7-46DD-9295-03BD20968DF0}"/>
              </a:ext>
            </a:extLst>
          </p:cNvPr>
          <p:cNvSpPr txBox="1"/>
          <p:nvPr userDrawn="1"/>
        </p:nvSpPr>
        <p:spPr>
          <a:xfrm>
            <a:off x="9608423" y="1335348"/>
            <a:ext cx="1082348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800" b="1" dirty="0"/>
              <a:t>Do Not </a:t>
            </a:r>
          </a:p>
          <a:p>
            <a:pPr algn="ctr"/>
            <a:r>
              <a:rPr lang="en-US" sz="1200" b="1" dirty="0"/>
              <a:t>Use Other </a:t>
            </a:r>
          </a:p>
          <a:p>
            <a:pPr algn="ctr"/>
            <a:r>
              <a:rPr lang="en-US" sz="1200" b="1" dirty="0"/>
              <a:t>Hues of Red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8F96E87-288D-4E18-A7F4-14D5E33EA9F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638509" y="2179337"/>
            <a:ext cx="1022176" cy="373787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9D0FA09-E4C1-4D59-B18D-D09636FDA63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/>
          <a:srcRect l="34827" t="35301" r="34948" b="37973"/>
          <a:stretch/>
        </p:blipFill>
        <p:spPr>
          <a:xfrm>
            <a:off x="9309718" y="2787508"/>
            <a:ext cx="1679758" cy="2735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69689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A1E366C2-445C-8C4D-8274-4B1C66A25E12}"/>
              </a:ext>
            </a:extLst>
          </p:cNvPr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0963" y="6351103"/>
            <a:ext cx="976497" cy="37449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DA02FF0-C809-8646-916E-1F5576177580}"/>
              </a:ext>
            </a:extLst>
          </p:cNvPr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68097" y="5813346"/>
            <a:ext cx="2033474" cy="1064866"/>
          </a:xfrm>
          <a:prstGeom prst="rect">
            <a:avLst/>
          </a:prstGeom>
        </p:spPr>
      </p:pic>
      <p:sp>
        <p:nvSpPr>
          <p:cNvPr id="11" name="Title Placeholder 1">
            <a:extLst>
              <a:ext uri="{FF2B5EF4-FFF2-40B4-BE49-F238E27FC236}">
                <a16:creationId xmlns:a16="http://schemas.microsoft.com/office/drawing/2014/main" id="{C51039D2-5428-4F9C-983B-E871C7CFC0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7785" y="0"/>
            <a:ext cx="11169161" cy="105617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382E9E18-8709-465F-B920-AAE11B6304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65417" y="1062790"/>
            <a:ext cx="11169161" cy="45280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332404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64" r:id="rId3"/>
    <p:sldLayoutId id="214748366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A1E366C2-445C-8C4D-8274-4B1C66A25E12}"/>
              </a:ext>
            </a:extLst>
          </p:cNvPr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0963" y="6351103"/>
            <a:ext cx="976497" cy="37449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DA02FF0-C809-8646-916E-1F5576177580}"/>
              </a:ext>
            </a:extLst>
          </p:cNvPr>
          <p:cNvPicPr>
            <a:picLocks noChangeAspect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68097" y="5813346"/>
            <a:ext cx="2033474" cy="1064866"/>
          </a:xfrm>
          <a:prstGeom prst="rect">
            <a:avLst/>
          </a:prstGeom>
        </p:spPr>
      </p:pic>
      <p:sp>
        <p:nvSpPr>
          <p:cNvPr id="11" name="Title Placeholder 1">
            <a:extLst>
              <a:ext uri="{FF2B5EF4-FFF2-40B4-BE49-F238E27FC236}">
                <a16:creationId xmlns:a16="http://schemas.microsoft.com/office/drawing/2014/main" id="{C51039D2-5428-4F9C-983B-E871C7CFC0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7785" y="0"/>
            <a:ext cx="11169161" cy="105617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382E9E18-8709-465F-B920-AAE11B6304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65417" y="1062790"/>
            <a:ext cx="11169161" cy="45280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0897724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  <p:sldLayoutId id="2147483678" r:id="rId11"/>
    <p:sldLayoutId id="2147483679" r:id="rId12"/>
    <p:sldLayoutId id="2147483680" r:id="rId1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000000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000000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000000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000000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0000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0000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18714BF-B710-4B75-AE4E-2EE34A8FC8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19223" y="264405"/>
            <a:ext cx="3554276" cy="1359526"/>
          </a:xfrm>
          <a:prstGeom prst="rect">
            <a:avLst/>
          </a:prstGeom>
        </p:spPr>
      </p:pic>
      <p:sp>
        <p:nvSpPr>
          <p:cNvPr id="48" name="Title 47">
            <a:extLst>
              <a:ext uri="{FF2B5EF4-FFF2-40B4-BE49-F238E27FC236}">
                <a16:creationId xmlns:a16="http://schemas.microsoft.com/office/drawing/2014/main" id="{2FBC0BCF-C9B2-4F39-96C4-EC0C14EE41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2839" y="2085278"/>
            <a:ext cx="10195287" cy="858645"/>
          </a:xfrm>
        </p:spPr>
        <p:txBody>
          <a:bodyPr>
            <a:normAutofit fontScale="90000"/>
          </a:bodyPr>
          <a:lstStyle/>
          <a:p>
            <a:r>
              <a:rPr lang="en-US" sz="4900" dirty="0"/>
              <a:t>NOTABLE NETWORKER AWARD</a:t>
            </a:r>
            <a:br>
              <a:rPr lang="en-US" dirty="0"/>
            </a:br>
            <a:r>
              <a:rPr lang="en-US" sz="3600" dirty="0"/>
              <a:t>In Recognition of Outstanding Performance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E6CD8DE-0A9D-4E09-98CF-4EF4A549C221}"/>
              </a:ext>
            </a:extLst>
          </p:cNvPr>
          <p:cNvSpPr txBox="1"/>
          <p:nvPr/>
        </p:nvSpPr>
        <p:spPr>
          <a:xfrm>
            <a:off x="1160058" y="3132162"/>
            <a:ext cx="9983337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b="1" dirty="0"/>
          </a:p>
          <a:p>
            <a:r>
              <a:rPr lang="en-US" sz="2800" b="1" dirty="0"/>
              <a:t>To:  ___________________________________________</a:t>
            </a:r>
          </a:p>
          <a:p>
            <a:endParaRPr lang="en-US" sz="2800" b="1" dirty="0"/>
          </a:p>
          <a:p>
            <a:r>
              <a:rPr lang="en-US" sz="2800" b="1" dirty="0"/>
              <a:t>For:  ___________________________________________</a:t>
            </a:r>
          </a:p>
          <a:p>
            <a:endParaRPr lang="en-US" sz="2800" b="1" dirty="0"/>
          </a:p>
          <a:p>
            <a:r>
              <a:rPr lang="en-US" sz="2800" b="1" dirty="0"/>
              <a:t>Date: ____________  Chapter: ______________________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2734828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rand Refresh - Communication Plan (002)" id="{7FB97CB9-66BB-4EEA-8AD9-24A50A0A1A75}" vid="{27874AC4-6B63-4035-B98F-35DD3BEB0DC7}"/>
    </a:ext>
  </a:extLst>
</a:theme>
</file>

<file path=ppt/theme/theme2.xml><?xml version="1.0" encoding="utf-8"?>
<a:theme xmlns:a="http://schemas.openxmlformats.org/drawingml/2006/main" name="1_Custom Design">
  <a:themeElements>
    <a:clrScheme name="BNI Colors">
      <a:dk1>
        <a:srgbClr val="000000"/>
      </a:dk1>
      <a:lt1>
        <a:srgbClr val="FFFFFF"/>
      </a:lt1>
      <a:dk2>
        <a:srgbClr val="CF2030"/>
      </a:dk2>
      <a:lt2>
        <a:srgbClr val="64666A"/>
      </a:lt2>
      <a:accent1>
        <a:srgbClr val="C8C8C8"/>
      </a:accent1>
      <a:accent2>
        <a:srgbClr val="F3F3F3"/>
      </a:accent2>
      <a:accent3>
        <a:srgbClr val="FFFFFF"/>
      </a:accent3>
      <a:accent4>
        <a:srgbClr val="FFFFFF"/>
      </a:accent4>
      <a:accent5>
        <a:srgbClr val="FFFFFF"/>
      </a:accent5>
      <a:accent6>
        <a:srgbClr val="FFFFFF"/>
      </a:accent6>
      <a:hlink>
        <a:srgbClr val="FFFFFF"/>
      </a:hlink>
      <a:folHlink>
        <a:srgbClr val="FFFFFF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NI PPT Template" id="{A506243F-EDFE-42E5-B171-D81643DB863B}" vid="{EE114906-2E5D-4B27-8D3B-83F3043AB910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1836FFE7C8B340A444AE47E36B50AB" ma:contentTypeVersion="13" ma:contentTypeDescription="Create a new document." ma:contentTypeScope="" ma:versionID="de93cf4e494f7017f89376bad6ad6497">
  <xsd:schema xmlns:xsd="http://www.w3.org/2001/XMLSchema" xmlns:xs="http://www.w3.org/2001/XMLSchema" xmlns:p="http://schemas.microsoft.com/office/2006/metadata/properties" xmlns:ns3="45f763de-b7c7-480f-aee9-bfd0a54d887f" xmlns:ns4="7d0a934d-b389-491a-855b-de770bc912b4" targetNamespace="http://schemas.microsoft.com/office/2006/metadata/properties" ma:root="true" ma:fieldsID="10260602eee323d0b9286788f416ccdf" ns3:_="" ns4:_="">
    <xsd:import namespace="45f763de-b7c7-480f-aee9-bfd0a54d887f"/>
    <xsd:import namespace="7d0a934d-b389-491a-855b-de770bc912b4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AutoTags" minOccurs="0"/>
                <xsd:element ref="ns4:MediaServiceGenerationTime" minOccurs="0"/>
                <xsd:element ref="ns4:MediaServiceEventHashCode" minOccurs="0"/>
                <xsd:element ref="ns4:MediaServiceOCR" minOccurs="0"/>
                <xsd:element ref="ns4:MediaServiceDateTaken" minOccurs="0"/>
                <xsd:element ref="ns4:MediaServiceAutoKeyPoints" minOccurs="0"/>
                <xsd:element ref="ns4:MediaServiceKeyPoints" minOccurs="0"/>
                <xsd:element ref="ns4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f763de-b7c7-480f-aee9-bfd0a54d887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d0a934d-b389-491a-855b-de770bc912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69E368B-E51E-46B0-BB83-F5F46E440D99}">
  <ds:schemaRefs>
    <ds:schemaRef ds:uri="http://schemas.microsoft.com/office/2006/documentManagement/types"/>
    <ds:schemaRef ds:uri="http://www.w3.org/XML/1998/namespace"/>
    <ds:schemaRef ds:uri="7d0a934d-b389-491a-855b-de770bc912b4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dcmitype/"/>
    <ds:schemaRef ds:uri="http://schemas.microsoft.com/office/infopath/2007/PartnerControls"/>
    <ds:schemaRef ds:uri="45f763de-b7c7-480f-aee9-bfd0a54d887f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8031BEF8-CF86-4CDB-8B41-A1D3B2B0B1A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97ACE02-189C-4201-BAF7-D752E992009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5f763de-b7c7-480f-aee9-bfd0a54d887f"/>
    <ds:schemaRef ds:uri="7d0a934d-b389-491a-855b-de770bc912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3357</TotalTime>
  <Words>22</Words>
  <Application>Microsoft Office PowerPoint</Application>
  <PresentationFormat>Widescreen</PresentationFormat>
  <Paragraphs>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Custom Design</vt:lpstr>
      <vt:lpstr>1_Custom Design</vt:lpstr>
      <vt:lpstr>NOTABLE NETWORKER AWARD In Recognition of Outstanding Performance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Robin Schuckmann</dc:creator>
  <cp:lastModifiedBy>Christine Record</cp:lastModifiedBy>
  <cp:revision>27</cp:revision>
  <dcterms:created xsi:type="dcterms:W3CDTF">2020-04-22T15:10:35Z</dcterms:created>
  <dcterms:modified xsi:type="dcterms:W3CDTF">2022-03-15T21:39:37Z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0x010100411836FFE7C8B340A444AE47E36B50AB</vt:lpwstr>
  </property>
</Properties>
</file>